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59" r:id="rId8"/>
    <p:sldId id="257" r:id="rId9"/>
    <p:sldId id="258" r:id="rId10"/>
    <p:sldId id="266" r:id="rId11"/>
    <p:sldId id="262" r:id="rId12"/>
    <p:sldId id="263" r:id="rId13"/>
    <p:sldId id="273" r:id="rId14"/>
    <p:sldId id="275" r:id="rId15"/>
    <p:sldId id="276" r:id="rId16"/>
    <p:sldId id="274" r:id="rId17"/>
    <p:sldId id="261" r:id="rId18"/>
    <p:sldId id="265" r:id="rId19"/>
    <p:sldId id="264" r:id="rId20"/>
    <p:sldId id="26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5"/>
    <p:restoredTop sz="94674"/>
  </p:normalViewPr>
  <p:slideViewPr>
    <p:cSldViewPr snapToGrid="0" snapToObjects="1">
      <p:cViewPr varScale="1">
        <p:scale>
          <a:sx n="176" d="100"/>
          <a:sy n="176" d="100"/>
        </p:scale>
        <p:origin x="224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91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64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84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71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27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36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77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16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3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10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2/17/21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7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66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ovmc-eorh.com/contact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39243-69B7-BE4E-BA65-1ED32F34BD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MedExpress Vs. Emergency Room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398EB7-D398-5045-9E8E-BA772E82CD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difference between getting stung by a bee and stepping on the hive</a:t>
            </a:r>
          </a:p>
        </p:txBody>
      </p:sp>
    </p:spTree>
    <p:extLst>
      <p:ext uri="{BB962C8B-B14F-4D97-AF65-F5344CB8AC3E}">
        <p14:creationId xmlns:p14="http://schemas.microsoft.com/office/powerpoint/2010/main" val="400649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883BD-4E76-434E-BE85-0DEF677A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Bring When You Go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33AFB3-AC68-0E4E-B1B1-DBA6A97F39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67399" y="2011363"/>
            <a:ext cx="3743940" cy="343693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AEE39-CCC5-0E49-8037-6FDD8842A0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Your insurance card</a:t>
            </a:r>
          </a:p>
          <a:p>
            <a:r>
              <a:rPr lang="en-US" dirty="0"/>
              <a:t>Your ID</a:t>
            </a:r>
          </a:p>
          <a:p>
            <a:r>
              <a:rPr lang="en-US" dirty="0"/>
              <a:t>Your student ID for Doctor’s Urgent Care</a:t>
            </a:r>
          </a:p>
          <a:p>
            <a:r>
              <a:rPr lang="en-US" dirty="0"/>
              <a:t>The copay that’s due at time of service</a:t>
            </a:r>
          </a:p>
          <a:p>
            <a:r>
              <a:rPr lang="en-US" dirty="0"/>
              <a:t>Your insurance card usually has the copays listed on it</a:t>
            </a:r>
          </a:p>
        </p:txBody>
      </p:sp>
    </p:spTree>
    <p:extLst>
      <p:ext uri="{BB962C8B-B14F-4D97-AF65-F5344CB8AC3E}">
        <p14:creationId xmlns:p14="http://schemas.microsoft.com/office/powerpoint/2010/main" val="172736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B9C23-0472-1149-B812-70988662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Billing Is Different for the 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A2D0F63-3B98-654F-9267-35BD90E1F4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3986" y="2011363"/>
            <a:ext cx="4590765" cy="343693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AD4210-F84C-284C-A045-DB8C0B56AB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Unlike MedExpress where everything is covered by a copay, the Emergency Room is much more complicated</a:t>
            </a:r>
          </a:p>
          <a:p>
            <a:r>
              <a:rPr lang="en-US" dirty="0"/>
              <a:t>The bill is highly itemized:</a:t>
            </a:r>
          </a:p>
          <a:p>
            <a:pPr lvl="1"/>
            <a:r>
              <a:rPr lang="en-US" dirty="0"/>
              <a:t>The ER visit</a:t>
            </a:r>
          </a:p>
          <a:p>
            <a:pPr lvl="1"/>
            <a:r>
              <a:rPr lang="en-US" dirty="0"/>
              <a:t>Insurance copay</a:t>
            </a:r>
          </a:p>
          <a:p>
            <a:pPr lvl="1"/>
            <a:r>
              <a:rPr lang="en-US" dirty="0"/>
              <a:t>The doctor consultation</a:t>
            </a:r>
          </a:p>
          <a:p>
            <a:pPr lvl="1"/>
            <a:r>
              <a:rPr lang="en-US" dirty="0"/>
              <a:t>Lab work</a:t>
            </a:r>
          </a:p>
          <a:p>
            <a:pPr lvl="1"/>
            <a:r>
              <a:rPr lang="en-US" dirty="0" err="1"/>
              <a:t>Xrays</a:t>
            </a:r>
            <a:endParaRPr lang="en-US" dirty="0"/>
          </a:p>
          <a:p>
            <a:pPr lvl="1"/>
            <a:r>
              <a:rPr lang="en-US" dirty="0"/>
              <a:t>Radiologist</a:t>
            </a:r>
          </a:p>
          <a:p>
            <a:pPr lvl="1"/>
            <a:r>
              <a:rPr lang="en-US" dirty="0"/>
              <a:t>Any other specialist that is consulted</a:t>
            </a:r>
          </a:p>
          <a:p>
            <a:pPr lvl="1"/>
            <a:r>
              <a:rPr lang="en-US" dirty="0"/>
              <a:t>Ambulance if used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00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BD048-D66B-3949-AF0B-974790719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Totally Can’t Afford It, But I Need It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046119-E65B-1A40-B092-02614DABDA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70236" y="1936293"/>
            <a:ext cx="2901764" cy="392414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5B299-7E36-C04D-9D92-6DEEFEFBFD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You’re in luck!</a:t>
            </a:r>
          </a:p>
          <a:p>
            <a:r>
              <a:rPr lang="en-US" dirty="0"/>
              <a:t>Hospitals are required to administer care regardless of your ability to pay for it</a:t>
            </a:r>
          </a:p>
          <a:p>
            <a:r>
              <a:rPr lang="en-US" dirty="0"/>
              <a:t>They forgive bills for those in financial straits in return for tax write-offs from the government</a:t>
            </a:r>
          </a:p>
          <a:p>
            <a:r>
              <a:rPr lang="en-US" dirty="0"/>
              <a:t>Many facilities put together payment plans for those who don’t qualify</a:t>
            </a:r>
          </a:p>
          <a:p>
            <a:r>
              <a:rPr lang="en-US" dirty="0"/>
              <a:t>This includes care for expectant mothers who may be experiencing labor</a:t>
            </a:r>
          </a:p>
          <a:p>
            <a:r>
              <a:rPr lang="en-US" dirty="0"/>
              <a:t>The financial department of the ER can be contacted for the forms necessary to request assistance</a:t>
            </a:r>
          </a:p>
        </p:txBody>
      </p:sp>
    </p:spTree>
    <p:extLst>
      <p:ext uri="{BB962C8B-B14F-4D97-AF65-F5344CB8AC3E}">
        <p14:creationId xmlns:p14="http://schemas.microsoft.com/office/powerpoint/2010/main" val="2292767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B6DA8-E167-2F43-8C09-EA9B72FEC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OVMC Is Closed. Now What?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148401-58E3-AA47-BD9F-04466F0126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20900" y="2011363"/>
            <a:ext cx="3436937" cy="343693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ED896-C058-AF4C-A1D8-AE8D951FF1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ER waiting times are outrageous.</a:t>
            </a:r>
          </a:p>
          <a:p>
            <a:r>
              <a:rPr lang="en-US" dirty="0"/>
              <a:t>Wheeling hospital is especially backed up</a:t>
            </a:r>
          </a:p>
          <a:p>
            <a:r>
              <a:rPr lang="en-US" dirty="0"/>
              <a:t>At the end of the presentation is a list of other hospitals</a:t>
            </a:r>
          </a:p>
          <a:p>
            <a:r>
              <a:rPr lang="en-US" dirty="0"/>
              <a:t>Weirton and Glen Dale are probably your best bets</a:t>
            </a:r>
          </a:p>
          <a:p>
            <a:r>
              <a:rPr lang="en-US" dirty="0"/>
              <a:t>Using Doctor’s Urgent Care and MedExpress during their open hours will help</a:t>
            </a:r>
          </a:p>
        </p:txBody>
      </p:sp>
    </p:spTree>
    <p:extLst>
      <p:ext uri="{BB962C8B-B14F-4D97-AF65-F5344CB8AC3E}">
        <p14:creationId xmlns:p14="http://schemas.microsoft.com/office/powerpoint/2010/main" val="1168684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4A5B0-FA56-3345-B3F6-8DC868340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Can You Do About ER Wait Times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D495819-2885-2B45-837D-E0857CF50E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96272" y="2017713"/>
            <a:ext cx="3720756" cy="3441700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1A8209-1938-B546-B203-EA831B8928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Are you in a position to go to Washington Hospital or Allegheny General Hospital Washington campus?</a:t>
            </a:r>
          </a:p>
          <a:p>
            <a:r>
              <a:rPr lang="en-US" dirty="0"/>
              <a:t> Is Pittsburgh an option?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910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191CD-ACC8-CD4D-B692-50C182313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Emergency Care Facilities in the Works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A1F199-9E59-5047-B8BA-3AECAAEDA6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53834" y="2011363"/>
            <a:ext cx="2171069" cy="343693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65A0A-40EA-934C-B097-1A35A7D546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New facilities in downtown Wheeling, </a:t>
            </a:r>
            <a:r>
              <a:rPr lang="en-US" dirty="0" err="1"/>
              <a:t>Benwood</a:t>
            </a:r>
            <a:r>
              <a:rPr lang="en-US" dirty="0"/>
              <a:t>, and Mt. Olivet will help to offset the traffic through Wheeling Hospital</a:t>
            </a:r>
          </a:p>
          <a:p>
            <a:r>
              <a:rPr lang="en-US" dirty="0"/>
              <a:t>Hopefully will be put in place within the next six months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41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AD816-12DD-9749-A765-0332C6E0E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7BF23-9A90-6D48-B1AD-E97315DFD5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https://www.ovmc-eorh.com/contact/</a:t>
            </a:r>
            <a:endParaRPr lang="en-US" dirty="0"/>
          </a:p>
          <a:p>
            <a:r>
              <a:rPr lang="en-US" dirty="0"/>
              <a:t>Fill out the online form to gain your records</a:t>
            </a:r>
          </a:p>
          <a:p>
            <a:r>
              <a:rPr lang="en-US" dirty="0"/>
              <a:t>You’ll need your records in order to move to a new healthcare provider</a:t>
            </a:r>
          </a:p>
          <a:p>
            <a:r>
              <a:rPr lang="en-US" dirty="0"/>
              <a:t>OVMC is slammed with these requests at this time. Wait times will be longer</a:t>
            </a:r>
          </a:p>
          <a:p>
            <a:r>
              <a:rPr lang="en-US" dirty="0"/>
              <a:t>You don’t need to wait until you have your records to see a new doctor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540921-4EB9-7C4F-A952-BE45FF365B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16737" y="2017713"/>
            <a:ext cx="4079826" cy="3441700"/>
          </a:xfrm>
        </p:spPr>
      </p:pic>
    </p:spTree>
    <p:extLst>
      <p:ext uri="{BB962C8B-B14F-4D97-AF65-F5344CB8AC3E}">
        <p14:creationId xmlns:p14="http://schemas.microsoft.com/office/powerpoint/2010/main" val="2803209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43842-3D73-FC45-A2B0-D5F5F1A4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</a:t>
            </a:r>
            <a:r>
              <a:rPr lang="en-US"/>
              <a:t>and HIPAA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9EAD9-9F6F-7448-AACC-285D7F33DA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most certainly have the right to privacy when seeking medical aid. </a:t>
            </a:r>
          </a:p>
          <a:p>
            <a:r>
              <a:rPr lang="en-US" dirty="0"/>
              <a:t>Just because your parents have you on their insurance does NOT entitle them to view your medical records</a:t>
            </a:r>
          </a:p>
          <a:p>
            <a:r>
              <a:rPr lang="en-US" dirty="0"/>
              <a:t>As long as you are not a minor and your parents do not have power of attorney, you can keep your visits to any medical facility private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FFDA0E1-8FA2-DA41-BFCC-A1A088D812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86493" y="1334541"/>
            <a:ext cx="3056733" cy="4211025"/>
          </a:xfrm>
        </p:spPr>
      </p:pic>
    </p:spTree>
    <p:extLst>
      <p:ext uri="{BB962C8B-B14F-4D97-AF65-F5344CB8AC3E}">
        <p14:creationId xmlns:p14="http://schemas.microsoft.com/office/powerpoint/2010/main" val="2443681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F3890-491B-F34A-A3AC-DCDF599EF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Private Testing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084FF11-F2C5-CE47-B251-0F0910A315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0891" y="2017342"/>
            <a:ext cx="3256283" cy="375485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ABF24-787F-344E-AB55-05A1B4A129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MedExpress does STD testing</a:t>
            </a:r>
          </a:p>
          <a:p>
            <a:r>
              <a:rPr lang="en-US" dirty="0"/>
              <a:t>This is especially meaningful to women who may not have access to the gynecologist back home</a:t>
            </a:r>
          </a:p>
          <a:p>
            <a:r>
              <a:rPr lang="en-US" dirty="0"/>
              <a:t>Again, your records are kept private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128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F0F10-8B1F-BF43-AC73-CF016B44B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I Go?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9F3CCA-2F99-D246-AE55-25E3CB6573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MedExpress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46B7E7-1909-3948-B387-B4C2DEC4F8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Wheeling</a:t>
            </a:r>
          </a:p>
          <a:p>
            <a:r>
              <a:rPr lang="en-US" dirty="0"/>
              <a:t>Elm Grove</a:t>
            </a:r>
          </a:p>
          <a:p>
            <a:r>
              <a:rPr lang="en-US" dirty="0"/>
              <a:t>Glen Dale</a:t>
            </a:r>
          </a:p>
          <a:p>
            <a:r>
              <a:rPr lang="en-US" dirty="0"/>
              <a:t>Weirton</a:t>
            </a:r>
          </a:p>
          <a:p>
            <a:r>
              <a:rPr lang="en-US" dirty="0"/>
              <a:t>Washington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D2BCD0-95B0-8A40-A914-C072DE3C78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Emergency Room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9514459-75BB-524B-87CF-F274D5AABF3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Wheeling Hospital</a:t>
            </a:r>
          </a:p>
          <a:p>
            <a:r>
              <a:rPr lang="en-US" dirty="0"/>
              <a:t>Trinity</a:t>
            </a:r>
          </a:p>
          <a:p>
            <a:r>
              <a:rPr lang="en-US" dirty="0"/>
              <a:t>Reynolds Memorial</a:t>
            </a:r>
          </a:p>
          <a:p>
            <a:r>
              <a:rPr lang="en-US" dirty="0"/>
              <a:t>Washington Hospital</a:t>
            </a:r>
          </a:p>
          <a:p>
            <a:r>
              <a:rPr lang="en-US" dirty="0"/>
              <a:t>Allegheny Hospital in Washington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27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2A017-CA37-6A4B-A21E-AE435E2F5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First: A Few Words About Student Health Services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37F39C-2E5B-5B45-A93C-BF1A46367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113" y="2349702"/>
            <a:ext cx="9520237" cy="278248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45056F-F7AB-8847-9A9E-5C3407F46497}"/>
              </a:ext>
            </a:extLst>
          </p:cNvPr>
          <p:cNvSpPr txBox="1"/>
          <p:nvPr/>
        </p:nvSpPr>
        <p:spPr>
          <a:xfrm>
            <a:off x="2402732" y="5321030"/>
            <a:ext cx="3229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West Liberty’s Website</a:t>
            </a:r>
          </a:p>
        </p:txBody>
      </p:sp>
    </p:spTree>
    <p:extLst>
      <p:ext uri="{BB962C8B-B14F-4D97-AF65-F5344CB8AC3E}">
        <p14:creationId xmlns:p14="http://schemas.microsoft.com/office/powerpoint/2010/main" val="773267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FE5A0-B20C-9A4A-BD3E-52AC9886D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Backed Locations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5858E-A6BF-E24F-A486-C5746A46F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Doctor’s urgent care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BED68-6269-634D-BD4D-A7E0A8AB7D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Wheeling</a:t>
            </a:r>
          </a:p>
          <a:p>
            <a:r>
              <a:rPr lang="en-US" dirty="0"/>
              <a:t>St. Clairsville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632D98-B405-D249-BF97-1AE3DD586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Student Services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DAD3C4-A781-6E44-B072-4B01CC1FB81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Shaw Hall Room 019</a:t>
            </a:r>
          </a:p>
        </p:txBody>
      </p:sp>
    </p:spTree>
    <p:extLst>
      <p:ext uri="{BB962C8B-B14F-4D97-AF65-F5344CB8AC3E}">
        <p14:creationId xmlns:p14="http://schemas.microsoft.com/office/powerpoint/2010/main" val="120647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4F2F1C-CB11-B444-AB15-BC2122561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Student Services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F1D77D8-9591-0A47-B78F-AFC62F8394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7226" y="2522826"/>
            <a:ext cx="5503556" cy="1767072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D24B3D5-3231-FF4A-A162-E10C1BA414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Services are greatly discounted, if not free to students</a:t>
            </a:r>
          </a:p>
          <a:p>
            <a:r>
              <a:rPr lang="en-US" dirty="0"/>
              <a:t>Doctor available by appointment</a:t>
            </a:r>
          </a:p>
          <a:p>
            <a:r>
              <a:rPr lang="en-US" dirty="0"/>
              <a:t>They also offer healthcare information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684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9933F-C0F8-F34E-A8BA-9F5D542C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My Luck, I’ll Be Sick At 3:30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9836F-8BE8-6945-BE70-0C12C31D90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There’s no way to plan illnesses or injuries</a:t>
            </a:r>
          </a:p>
          <a:p>
            <a:r>
              <a:rPr lang="en-US" dirty="0"/>
              <a:t>If it’s after hours, you need to know where to go</a:t>
            </a:r>
          </a:p>
          <a:p>
            <a:r>
              <a:rPr lang="en-US" dirty="0"/>
              <a:t>Some people feel nervous about seeing on campus health specialists</a:t>
            </a:r>
          </a:p>
          <a:p>
            <a:r>
              <a:rPr lang="en-US" dirty="0"/>
              <a:t>Some students have such tight/weird schedules that they can’t see the on campus clinic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DDED89-DCD4-F94D-921C-E060789E6B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80687" y="2017713"/>
            <a:ext cx="4551925" cy="3441700"/>
          </a:xfrm>
        </p:spPr>
      </p:pic>
    </p:spTree>
    <p:extLst>
      <p:ext uri="{BB962C8B-B14F-4D97-AF65-F5344CB8AC3E}">
        <p14:creationId xmlns:p14="http://schemas.microsoft.com/office/powerpoint/2010/main" val="4119246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03C4F-AE8E-2541-AF10-70B8C6612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Doctor’s Urgent Care Is Listed On The Website as After Hours Care Provider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5A9CBCD-4087-A54A-BDAC-2C864F1F3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113" y="2349214"/>
            <a:ext cx="9520237" cy="278345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F27427-2951-DA44-968C-90FC412D7DAD}"/>
              </a:ext>
            </a:extLst>
          </p:cNvPr>
          <p:cNvSpPr txBox="1"/>
          <p:nvPr/>
        </p:nvSpPr>
        <p:spPr>
          <a:xfrm>
            <a:off x="2957209" y="5330757"/>
            <a:ext cx="453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West Liberty Website</a:t>
            </a:r>
          </a:p>
        </p:txBody>
      </p:sp>
    </p:spTree>
    <p:extLst>
      <p:ext uri="{BB962C8B-B14F-4D97-AF65-F5344CB8AC3E}">
        <p14:creationId xmlns:p14="http://schemas.microsoft.com/office/powerpoint/2010/main" val="3682028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FF0DA6-B5E1-654B-9ABA-61590B15A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There Are Some Considerations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5334F2F-AABE-C84B-947E-97CAAB54B5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4775" y="3036083"/>
            <a:ext cx="4603750" cy="1404959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FBA1282-2FA0-334D-BE61-B0CD9A5CC9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hours aren’t as good as MedExpress</a:t>
            </a:r>
          </a:p>
          <a:p>
            <a:r>
              <a:rPr lang="en-US" dirty="0"/>
              <a:t>They bill additionally for x-rays and lab work</a:t>
            </a:r>
          </a:p>
          <a:p>
            <a:r>
              <a:rPr lang="en-US" dirty="0"/>
              <a:t>MedExpress is open on holidays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660727-F4F9-DC41-BE37-3DB6479AEB30}"/>
              </a:ext>
            </a:extLst>
          </p:cNvPr>
          <p:cNvSpPr txBox="1"/>
          <p:nvPr/>
        </p:nvSpPr>
        <p:spPr>
          <a:xfrm>
            <a:off x="7081736" y="2334638"/>
            <a:ext cx="39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Doctor’s Urgent Care Hours</a:t>
            </a:r>
          </a:p>
        </p:txBody>
      </p:sp>
    </p:spTree>
    <p:extLst>
      <p:ext uri="{BB962C8B-B14F-4D97-AF65-F5344CB8AC3E}">
        <p14:creationId xmlns:p14="http://schemas.microsoft.com/office/powerpoint/2010/main" val="981585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3C92B-3920-8749-80F5-C0682AC59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Difference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76A91-A67B-C848-AF37-CD7FD56403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MedExpress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AB333-F389-3C4E-BAF8-2EB452D787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Set hours, usually from 8AM – 8PM</a:t>
            </a:r>
          </a:p>
          <a:p>
            <a:r>
              <a:rPr lang="en-US" dirty="0"/>
              <a:t>A variety of typical services</a:t>
            </a:r>
          </a:p>
          <a:p>
            <a:r>
              <a:rPr lang="en-US" dirty="0"/>
              <a:t>Cheaper copay</a:t>
            </a:r>
          </a:p>
          <a:p>
            <a:r>
              <a:rPr lang="en-US" dirty="0"/>
              <a:t>Easier follow-up services</a:t>
            </a:r>
          </a:p>
          <a:p>
            <a:r>
              <a:rPr lang="en-US" dirty="0"/>
              <a:t>Some offer their own insurance plan as an alternative to traditional insurance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EC2898-3095-4947-AE84-FF28FBC9E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Emergency room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3BB026-0A71-B74C-BCCF-4E88DDEE3FA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Reserved for serious issues</a:t>
            </a:r>
          </a:p>
          <a:p>
            <a:r>
              <a:rPr lang="en-US" dirty="0"/>
              <a:t>Much more expensive</a:t>
            </a:r>
          </a:p>
          <a:p>
            <a:r>
              <a:rPr lang="en-US" dirty="0"/>
              <a:t>Wider variety of scans and testing</a:t>
            </a:r>
          </a:p>
          <a:p>
            <a:r>
              <a:rPr lang="en-US" dirty="0"/>
              <a:t>Ability to hospitalize in case of further serious care needs</a:t>
            </a:r>
          </a:p>
          <a:p>
            <a:r>
              <a:rPr lang="en-US" dirty="0"/>
              <a:t>No real follow-up options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36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D057-0B68-5B41-851E-A21985D4C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MedExpress Do For You?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9F7098D-815D-9443-B2D7-2351F62CEF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7522" y="2017343"/>
            <a:ext cx="5883430" cy="344152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E67F5B-D449-B34E-8312-B6DA509911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There’s more to MedExpress than just the occasional boo boo</a:t>
            </a:r>
          </a:p>
          <a:p>
            <a:r>
              <a:rPr lang="en-US" dirty="0"/>
              <a:t>Basic x-rays and lab work can be done without being referred to an actual hospital</a:t>
            </a:r>
          </a:p>
          <a:p>
            <a:r>
              <a:rPr lang="en-US" dirty="0"/>
              <a:t>You can get prescriptions for basic illnesses without waiting four hours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713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F7936-2A21-D64A-8D9E-49E911378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Emergency Room Offer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2F6E2-A960-DA47-BE06-557840C9AF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More options for bloodwork, testing, scans, and x-rays</a:t>
            </a:r>
          </a:p>
          <a:p>
            <a:r>
              <a:rPr lang="en-US" dirty="0"/>
              <a:t>Some conditions are too serious for MedExpress </a:t>
            </a:r>
          </a:p>
          <a:p>
            <a:pPr lvl="1"/>
            <a:r>
              <a:rPr lang="en-US" dirty="0"/>
              <a:t>Convulsions</a:t>
            </a:r>
          </a:p>
          <a:p>
            <a:pPr lvl="1"/>
            <a:r>
              <a:rPr lang="en-US" dirty="0"/>
              <a:t>Breathing issues</a:t>
            </a:r>
          </a:p>
          <a:p>
            <a:pPr lvl="1"/>
            <a:r>
              <a:rPr lang="en-US" dirty="0"/>
              <a:t>Serious allergic reactions</a:t>
            </a:r>
          </a:p>
          <a:p>
            <a:pPr lvl="1"/>
            <a:r>
              <a:rPr lang="en-US" dirty="0"/>
              <a:t>Some infections</a:t>
            </a:r>
          </a:p>
          <a:p>
            <a:pPr lvl="1"/>
            <a:r>
              <a:rPr lang="en-US" dirty="0"/>
              <a:t>Complicated broken bones</a:t>
            </a:r>
          </a:p>
          <a:p>
            <a:pPr lvl="1"/>
            <a:r>
              <a:rPr lang="en-US" dirty="0"/>
              <a:t>Blood that won’t properly stay in your body</a:t>
            </a:r>
          </a:p>
          <a:p>
            <a:pPr lvl="1"/>
            <a:r>
              <a:rPr lang="en-US" dirty="0"/>
              <a:t>And many more</a:t>
            </a:r>
          </a:p>
          <a:p>
            <a:pPr lvl="1"/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ED8E3C9-2BAD-AF4A-91B8-6E4EFD7118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6135" y="1864194"/>
            <a:ext cx="5418525" cy="398583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04AC2A-4233-DF42-9C0E-BA150B57859C}"/>
              </a:ext>
            </a:extLst>
          </p:cNvPr>
          <p:cNvSpPr txBox="1"/>
          <p:nvPr/>
        </p:nvSpPr>
        <p:spPr>
          <a:xfrm>
            <a:off x="7607610" y="5850024"/>
            <a:ext cx="301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Taken from </a:t>
            </a:r>
            <a:r>
              <a:rPr lang="en-US" dirty="0" err="1"/>
              <a:t>Beaumont.org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3746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{D8ED5EC5-2BB7-C44D-A109-62A641714E4D}tf10001119</Template>
  <TotalTime>1596</TotalTime>
  <Words>800</Words>
  <Application>Microsoft Macintosh PowerPoint</Application>
  <PresentationFormat>Widescreen</PresentationFormat>
  <Paragraphs>118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Palatino Linotype</vt:lpstr>
      <vt:lpstr>Gallery</vt:lpstr>
      <vt:lpstr>MedExpress Vs. Emergency Room</vt:lpstr>
      <vt:lpstr>First: A Few Words About Student Health Services</vt:lpstr>
      <vt:lpstr>Consider Student Services</vt:lpstr>
      <vt:lpstr>With My Luck, I’ll Be Sick At 3:30</vt:lpstr>
      <vt:lpstr>Doctor’s Urgent Care Is Listed On The Website as After Hours Care Provider</vt:lpstr>
      <vt:lpstr>But There Are Some Considerations</vt:lpstr>
      <vt:lpstr>What’s The Difference</vt:lpstr>
      <vt:lpstr>What Can MedExpress Do For You?</vt:lpstr>
      <vt:lpstr>What Does The Emergency Room Offer</vt:lpstr>
      <vt:lpstr>What to Bring When You Go</vt:lpstr>
      <vt:lpstr>Billing Is Different for the ER</vt:lpstr>
      <vt:lpstr>I Totally Can’t Afford It, But I Need It</vt:lpstr>
      <vt:lpstr>OVMC Is Closed. Now What? </vt:lpstr>
      <vt:lpstr>What Else Can You Do About ER Wait Times</vt:lpstr>
      <vt:lpstr>New Emergency Care Facilities in the Works</vt:lpstr>
      <vt:lpstr>Medical Records</vt:lpstr>
      <vt:lpstr>Privacy and HIPAA</vt:lpstr>
      <vt:lpstr>Other Private Testing</vt:lpstr>
      <vt:lpstr>Where Can I Go?</vt:lpstr>
      <vt:lpstr>School Backed Locations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MedExpress Vs. Emergency Room</dc:title>
  <dc:creator>Microsoft Office User</dc:creator>
  <cp:lastModifiedBy>Zane, Katy</cp:lastModifiedBy>
  <cp:revision>22</cp:revision>
  <dcterms:created xsi:type="dcterms:W3CDTF">2019-07-29T14:32:05Z</dcterms:created>
  <dcterms:modified xsi:type="dcterms:W3CDTF">2021-02-17T15:04:50Z</dcterms:modified>
</cp:coreProperties>
</file>