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9144000" cy="6858000"/>
  <p:embeddedFontLst>
    <p:embeddedFont>
      <p:font typeface="Libre Franklin" panose="00000500000000000000" charset="0"/>
      <p:regular r:id="rId27"/>
      <p:bold r:id="rId28"/>
      <p:italic r:id="rId29"/>
      <p:boldItalic r:id="rId30"/>
    </p:embeddedFont>
    <p:embeddedFont>
      <p:font typeface="Cambria" panose="02040503050406030204" pitchFamily="18" charset="0"/>
      <p:regular r:id="rId31"/>
      <p:bold r:id="rId32"/>
      <p:italic r:id="rId33"/>
      <p:boldItalic r:id="rId34"/>
    </p:embeddedFont>
    <p:embeddedFont>
      <p:font typeface="Calibri" panose="020F050202020403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1674" y="9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4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44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513"/>
            <a:ext cx="3962400" cy="3444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1: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0: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0: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1: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1: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2: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12: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3: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13: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4: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4: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5: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15: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6: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16: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7: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17: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8: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8: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9: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9: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2: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0: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20: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1: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21: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2: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22: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3: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23: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4: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24: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3: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4: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5: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6: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7: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8: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9: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lt2"/>
        </a:solidFill>
        <a:effectLst/>
      </p:bgPr>
    </p:bg>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1436346" y="1788454"/>
            <a:ext cx="6270922" cy="2098226"/>
          </a:xfrm>
          <a:prstGeom prst="rect">
            <a:avLst/>
          </a:prstGeom>
          <a:noFill/>
          <a:ln>
            <a:noFill/>
          </a:ln>
        </p:spPr>
        <p:txBody>
          <a:bodyPr spcFirstLastPara="1" wrap="square" lIns="91425" tIns="45700" rIns="91425" bIns="45700" anchor="b" anchorCtr="0">
            <a:noAutofit/>
          </a:bodyPr>
          <a:lstStyle>
            <a:lvl1pPr lvl="0" algn="ctr">
              <a:lnSpc>
                <a:spcPct val="89000"/>
              </a:lnSpc>
              <a:spcBef>
                <a:spcPts val="0"/>
              </a:spcBef>
              <a:spcAft>
                <a:spcPts val="0"/>
              </a:spcAft>
              <a:buClr>
                <a:schemeClr val="dk2"/>
              </a:buClr>
              <a:buSzPts val="6000"/>
              <a:buFont typeface="Libre Franklin"/>
              <a:buNone/>
              <a:defRPr sz="6000" cap="none">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2009930" y="3956280"/>
            <a:ext cx="5123755" cy="1086237"/>
          </a:xfrm>
          <a:prstGeom prst="rect">
            <a:avLst/>
          </a:prstGeom>
          <a:noFill/>
          <a:ln>
            <a:noFill/>
          </a:ln>
        </p:spPr>
        <p:txBody>
          <a:bodyPr spcFirstLastPara="1" wrap="square" lIns="91425" tIns="45700" rIns="91425" bIns="45700" anchor="t" anchorCtr="0">
            <a:noAutofit/>
          </a:bodyPr>
          <a:lstStyle>
            <a:lvl1pPr lvl="0" algn="ctr">
              <a:lnSpc>
                <a:spcPct val="112000"/>
              </a:lnSpc>
              <a:spcBef>
                <a:spcPts val="0"/>
              </a:spcBef>
              <a:spcAft>
                <a:spcPts val="0"/>
              </a:spcAft>
              <a:buClr>
                <a:schemeClr val="dk2"/>
              </a:buClr>
              <a:buSzPts val="1800"/>
              <a:buNone/>
              <a:defRPr sz="1800"/>
            </a:lvl1pPr>
            <a:lvl2pPr lvl="1" algn="ctr">
              <a:lnSpc>
                <a:spcPct val="94000"/>
              </a:lnSpc>
              <a:spcBef>
                <a:spcPts val="500"/>
              </a:spcBef>
              <a:spcAft>
                <a:spcPts val="0"/>
              </a:spcAft>
              <a:buClr>
                <a:schemeClr val="dk2"/>
              </a:buClr>
              <a:buSzPts val="1500"/>
              <a:buNone/>
              <a:defRPr sz="1500"/>
            </a:lvl2pPr>
            <a:lvl3pPr lvl="2" algn="ctr">
              <a:lnSpc>
                <a:spcPct val="94000"/>
              </a:lnSpc>
              <a:spcBef>
                <a:spcPts val="500"/>
              </a:spcBef>
              <a:spcAft>
                <a:spcPts val="0"/>
              </a:spcAft>
              <a:buClr>
                <a:schemeClr val="dk2"/>
              </a:buClr>
              <a:buSzPts val="1350"/>
              <a:buNone/>
              <a:defRPr sz="1350"/>
            </a:lvl3pPr>
            <a:lvl4pPr lvl="3" algn="ctr">
              <a:lnSpc>
                <a:spcPct val="94000"/>
              </a:lnSpc>
              <a:spcBef>
                <a:spcPts val="500"/>
              </a:spcBef>
              <a:spcAft>
                <a:spcPts val="0"/>
              </a:spcAft>
              <a:buClr>
                <a:schemeClr val="dk2"/>
              </a:buClr>
              <a:buSzPts val="1200"/>
              <a:buNone/>
              <a:defRPr sz="1200"/>
            </a:lvl4pPr>
            <a:lvl5pPr lvl="4" algn="ctr">
              <a:lnSpc>
                <a:spcPct val="94000"/>
              </a:lnSpc>
              <a:spcBef>
                <a:spcPts val="500"/>
              </a:spcBef>
              <a:spcAft>
                <a:spcPts val="0"/>
              </a:spcAft>
              <a:buClr>
                <a:schemeClr val="dk2"/>
              </a:buClr>
              <a:buSzPts val="1200"/>
              <a:buNone/>
              <a:defRPr sz="1200"/>
            </a:lvl5pPr>
            <a:lvl6pPr lvl="5" algn="ctr">
              <a:lnSpc>
                <a:spcPct val="94000"/>
              </a:lnSpc>
              <a:spcBef>
                <a:spcPts val="500"/>
              </a:spcBef>
              <a:spcAft>
                <a:spcPts val="0"/>
              </a:spcAft>
              <a:buClr>
                <a:schemeClr val="dk2"/>
              </a:buClr>
              <a:buSzPts val="1200"/>
              <a:buNone/>
              <a:defRPr sz="1200"/>
            </a:lvl6pPr>
            <a:lvl7pPr lvl="6" algn="ctr">
              <a:lnSpc>
                <a:spcPct val="94000"/>
              </a:lnSpc>
              <a:spcBef>
                <a:spcPts val="500"/>
              </a:spcBef>
              <a:spcAft>
                <a:spcPts val="0"/>
              </a:spcAft>
              <a:buClr>
                <a:schemeClr val="dk2"/>
              </a:buClr>
              <a:buSzPts val="1200"/>
              <a:buNone/>
              <a:defRPr sz="1200"/>
            </a:lvl7pPr>
            <a:lvl8pPr lvl="7" algn="ctr">
              <a:lnSpc>
                <a:spcPct val="94000"/>
              </a:lnSpc>
              <a:spcBef>
                <a:spcPts val="500"/>
              </a:spcBef>
              <a:spcAft>
                <a:spcPts val="0"/>
              </a:spcAft>
              <a:buClr>
                <a:schemeClr val="dk2"/>
              </a:buClr>
              <a:buSzPts val="1200"/>
              <a:buNone/>
              <a:defRPr sz="1200"/>
            </a:lvl8pPr>
            <a:lvl9pPr lvl="8" algn="ctr">
              <a:lnSpc>
                <a:spcPct val="94000"/>
              </a:lnSpc>
              <a:spcBef>
                <a:spcPts val="500"/>
              </a:spcBef>
              <a:spcAft>
                <a:spcPts val="200"/>
              </a:spcAft>
              <a:buClr>
                <a:schemeClr val="dk2"/>
              </a:buClr>
              <a:buSzPts val="1200"/>
              <a:buNone/>
              <a:defRPr sz="1200"/>
            </a:lvl9pPr>
          </a:lstStyle>
          <a:p>
            <a:endParaRPr/>
          </a:p>
        </p:txBody>
      </p:sp>
      <p:sp>
        <p:nvSpPr>
          <p:cNvPr id="20" name="Google Shape;20;p2"/>
          <p:cNvSpPr txBox="1">
            <a:spLocks noGrp="1"/>
          </p:cNvSpPr>
          <p:nvPr>
            <p:ph type="dt" idx="10"/>
          </p:nvPr>
        </p:nvSpPr>
        <p:spPr>
          <a:xfrm>
            <a:off x="564644" y="6453386"/>
            <a:ext cx="1205958"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1938041" y="6453386"/>
            <a:ext cx="5267533" cy="40461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7373012" y="6453386"/>
            <a:ext cx="1197219" cy="404614"/>
          </a:xfrm>
          <a:prstGeom prst="rect">
            <a:avLst/>
          </a:prstGeom>
          <a:noFill/>
          <a:ln>
            <a:noFill/>
          </a:ln>
        </p:spPr>
        <p:txBody>
          <a:bodyPr spcFirstLastPara="1" wrap="square" lIns="91425" tIns="45700" rIns="91425" bIns="45700" anchor="ctr" anchorCtr="0">
            <a:noAutofit/>
          </a:bodyPr>
          <a:lstStyle>
            <a:lvl1pPr marL="102870" marR="0" lvl="0" indent="0" algn="r">
              <a:lnSpc>
                <a:spcPct val="124000"/>
              </a:lnSpc>
              <a:spcBef>
                <a:spcPts val="0"/>
              </a:spcBef>
              <a:buNone/>
              <a:defRPr sz="1000" b="0" i="0" u="none" strike="noStrike" cap="none">
                <a:solidFill>
                  <a:schemeClr val="dk2"/>
                </a:solidFill>
                <a:latin typeface="Libre Franklin"/>
                <a:ea typeface="Libre Franklin"/>
                <a:cs typeface="Libre Franklin"/>
                <a:sym typeface="Libre Franklin"/>
              </a:defRPr>
            </a:lvl1pPr>
            <a:lvl2pPr marL="102870" marR="0" lvl="1" indent="0" algn="r">
              <a:lnSpc>
                <a:spcPct val="124000"/>
              </a:lnSpc>
              <a:spcBef>
                <a:spcPts val="0"/>
              </a:spcBef>
              <a:buNone/>
              <a:defRPr sz="1000" b="0" i="0" u="none" strike="noStrike" cap="none">
                <a:solidFill>
                  <a:schemeClr val="dk2"/>
                </a:solidFill>
                <a:latin typeface="Libre Franklin"/>
                <a:ea typeface="Libre Franklin"/>
                <a:cs typeface="Libre Franklin"/>
                <a:sym typeface="Libre Franklin"/>
              </a:defRPr>
            </a:lvl2pPr>
            <a:lvl3pPr marL="102870" marR="0" lvl="2" indent="0" algn="r">
              <a:lnSpc>
                <a:spcPct val="124000"/>
              </a:lnSpc>
              <a:spcBef>
                <a:spcPts val="0"/>
              </a:spcBef>
              <a:buNone/>
              <a:defRPr sz="1000" b="0" i="0" u="none" strike="noStrike" cap="none">
                <a:solidFill>
                  <a:schemeClr val="dk2"/>
                </a:solidFill>
                <a:latin typeface="Libre Franklin"/>
                <a:ea typeface="Libre Franklin"/>
                <a:cs typeface="Libre Franklin"/>
                <a:sym typeface="Libre Franklin"/>
              </a:defRPr>
            </a:lvl3pPr>
            <a:lvl4pPr marL="102870" marR="0" lvl="3" indent="0" algn="r">
              <a:lnSpc>
                <a:spcPct val="124000"/>
              </a:lnSpc>
              <a:spcBef>
                <a:spcPts val="0"/>
              </a:spcBef>
              <a:buNone/>
              <a:defRPr sz="1000" b="0" i="0" u="none" strike="noStrike" cap="none">
                <a:solidFill>
                  <a:schemeClr val="dk2"/>
                </a:solidFill>
                <a:latin typeface="Libre Franklin"/>
                <a:ea typeface="Libre Franklin"/>
                <a:cs typeface="Libre Franklin"/>
                <a:sym typeface="Libre Franklin"/>
              </a:defRPr>
            </a:lvl4pPr>
            <a:lvl5pPr marL="102870" marR="0" lvl="4" indent="0" algn="r">
              <a:lnSpc>
                <a:spcPct val="124000"/>
              </a:lnSpc>
              <a:spcBef>
                <a:spcPts val="0"/>
              </a:spcBef>
              <a:buNone/>
              <a:defRPr sz="1000" b="0" i="0" u="none" strike="noStrike" cap="none">
                <a:solidFill>
                  <a:schemeClr val="dk2"/>
                </a:solidFill>
                <a:latin typeface="Libre Franklin"/>
                <a:ea typeface="Libre Franklin"/>
                <a:cs typeface="Libre Franklin"/>
                <a:sym typeface="Libre Franklin"/>
              </a:defRPr>
            </a:lvl5pPr>
            <a:lvl6pPr marL="102870" marR="0" lvl="5" indent="0" algn="r">
              <a:lnSpc>
                <a:spcPct val="124000"/>
              </a:lnSpc>
              <a:spcBef>
                <a:spcPts val="0"/>
              </a:spcBef>
              <a:buNone/>
              <a:defRPr sz="1000" b="0" i="0" u="none" strike="noStrike" cap="none">
                <a:solidFill>
                  <a:schemeClr val="dk2"/>
                </a:solidFill>
                <a:latin typeface="Libre Franklin"/>
                <a:ea typeface="Libre Franklin"/>
                <a:cs typeface="Libre Franklin"/>
                <a:sym typeface="Libre Franklin"/>
              </a:defRPr>
            </a:lvl6pPr>
            <a:lvl7pPr marL="102870" marR="0" lvl="6" indent="0" algn="r">
              <a:lnSpc>
                <a:spcPct val="124000"/>
              </a:lnSpc>
              <a:spcBef>
                <a:spcPts val="0"/>
              </a:spcBef>
              <a:buNone/>
              <a:defRPr sz="1000" b="0" i="0" u="none" strike="noStrike" cap="none">
                <a:solidFill>
                  <a:schemeClr val="dk2"/>
                </a:solidFill>
                <a:latin typeface="Libre Franklin"/>
                <a:ea typeface="Libre Franklin"/>
                <a:cs typeface="Libre Franklin"/>
                <a:sym typeface="Libre Franklin"/>
              </a:defRPr>
            </a:lvl7pPr>
            <a:lvl8pPr marL="102870" marR="0" lvl="7" indent="0" algn="r">
              <a:lnSpc>
                <a:spcPct val="124000"/>
              </a:lnSpc>
              <a:spcBef>
                <a:spcPts val="0"/>
              </a:spcBef>
              <a:buNone/>
              <a:defRPr sz="1000" b="0" i="0" u="none" strike="noStrike" cap="none">
                <a:solidFill>
                  <a:schemeClr val="dk2"/>
                </a:solidFill>
                <a:latin typeface="Libre Franklin"/>
                <a:ea typeface="Libre Franklin"/>
                <a:cs typeface="Libre Franklin"/>
                <a:sym typeface="Libre Franklin"/>
              </a:defRPr>
            </a:lvl8pPr>
            <a:lvl9pPr marL="102870" marR="0" lvl="8" indent="0" algn="r">
              <a:lnSpc>
                <a:spcPct val="124000"/>
              </a:lnSpc>
              <a:spcBef>
                <a:spcPts val="0"/>
              </a:spcBef>
              <a:buNone/>
              <a:defRPr sz="1000" b="0" i="0" u="none" strike="noStrike" cap="none">
                <a:solidFill>
                  <a:schemeClr val="dk2"/>
                </a:solidFill>
                <a:latin typeface="Libre Franklin"/>
                <a:ea typeface="Libre Franklin"/>
                <a:cs typeface="Libre Franklin"/>
                <a:sym typeface="Libre Franklin"/>
              </a:defRPr>
            </a:lvl9pPr>
          </a:lstStyle>
          <a:p>
            <a:pPr marL="102870" lvl="0" indent="0" algn="r" rtl="0">
              <a:spcBef>
                <a:spcPts val="0"/>
              </a:spcBef>
              <a:spcAft>
                <a:spcPts val="0"/>
              </a:spcAft>
              <a:buNone/>
            </a:pPr>
            <a:fld id="{00000000-1234-1234-1234-123412341234}" type="slidenum">
              <a:rPr lang="en-US"/>
              <a:t>‹#›</a:t>
            </a:fld>
            <a:endParaRPr/>
          </a:p>
        </p:txBody>
      </p:sp>
      <p:grpSp>
        <p:nvGrpSpPr>
          <p:cNvPr id="23" name="Google Shape;23;p2"/>
          <p:cNvGrpSpPr/>
          <p:nvPr/>
        </p:nvGrpSpPr>
        <p:grpSpPr>
          <a:xfrm>
            <a:off x="564643" y="744469"/>
            <a:ext cx="8005589" cy="5349671"/>
            <a:chOff x="564643" y="744469"/>
            <a:chExt cx="8005589" cy="5349671"/>
          </a:xfrm>
        </p:grpSpPr>
        <p:sp>
          <p:nvSpPr>
            <p:cNvPr id="24" name="Google Shape;24;p2"/>
            <p:cNvSpPr/>
            <p:nvPr/>
          </p:nvSpPr>
          <p:spPr>
            <a:xfrm>
              <a:off x="6113972" y="1685652"/>
              <a:ext cx="2456260" cy="4408488"/>
            </a:xfrm>
            <a:custGeom>
              <a:avLst/>
              <a:gdLst/>
              <a:ahLst/>
              <a:cxnLst/>
              <a:rect l="l" t="t" r="r" b="b"/>
              <a:pathLst>
                <a:path w="10000" h="10000" extrusionOk="0">
                  <a:moveTo>
                    <a:pt x="8761" y="0"/>
                  </a:moveTo>
                  <a:lnTo>
                    <a:pt x="10000" y="0"/>
                  </a:lnTo>
                  <a:lnTo>
                    <a:pt x="10000" y="10000"/>
                  </a:lnTo>
                  <a:lnTo>
                    <a:pt x="0" y="10000"/>
                  </a:lnTo>
                  <a:lnTo>
                    <a:pt x="0" y="9357"/>
                  </a:lnTo>
                  <a:lnTo>
                    <a:pt x="8761" y="9357"/>
                  </a:lnTo>
                  <a:lnTo>
                    <a:pt x="8761" y="0"/>
                  </a:lnTo>
                  <a:close/>
                </a:path>
              </a:pathLst>
            </a:custGeom>
            <a:solidFill>
              <a:schemeClr val="dk2"/>
            </a:solidFill>
            <a:ln>
              <a:noFill/>
            </a:ln>
          </p:spPr>
        </p:sp>
        <p:sp>
          <p:nvSpPr>
            <p:cNvPr id="25" name="Google Shape;25;p2"/>
            <p:cNvSpPr/>
            <p:nvPr/>
          </p:nvSpPr>
          <p:spPr>
            <a:xfrm rot="10800000">
              <a:off x="564643" y="744469"/>
              <a:ext cx="2456505" cy="4408488"/>
            </a:xfrm>
            <a:custGeom>
              <a:avLst/>
              <a:gdLst/>
              <a:ahLst/>
              <a:cxnLst/>
              <a:rect l="l" t="t" r="r" b="b"/>
              <a:pathLst>
                <a:path w="10001" h="10000" extrusionOk="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5"/>
        <p:cNvGrpSpPr/>
        <p:nvPr/>
      </p:nvGrpSpPr>
      <p:grpSpPr>
        <a:xfrm>
          <a:off x="0" y="0"/>
          <a:ext cx="0" cy="0"/>
          <a:chOff x="0" y="0"/>
          <a:chExt cx="0" cy="0"/>
        </a:xfrm>
      </p:grpSpPr>
      <p:sp>
        <p:nvSpPr>
          <p:cNvPr id="86" name="Google Shape;86;p11"/>
          <p:cNvSpPr txBox="1">
            <a:spLocks noGrp="1"/>
          </p:cNvSpPr>
          <p:nvPr>
            <p:ph type="title"/>
          </p:nvPr>
        </p:nvSpPr>
        <p:spPr>
          <a:xfrm>
            <a:off x="1028700" y="685800"/>
            <a:ext cx="7200900" cy="1485900"/>
          </a:xfrm>
          <a:prstGeom prst="rect">
            <a:avLst/>
          </a:prstGeom>
          <a:noFill/>
          <a:ln>
            <a:noFill/>
          </a:ln>
        </p:spPr>
        <p:txBody>
          <a:bodyPr spcFirstLastPara="1" wrap="square" lIns="91425" tIns="45700" rIns="91425" bIns="45700" anchor="t" anchorCtr="0">
            <a:no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1"/>
          <p:cNvSpPr txBox="1">
            <a:spLocks noGrp="1"/>
          </p:cNvSpPr>
          <p:nvPr>
            <p:ph type="body" idx="1"/>
          </p:nvPr>
        </p:nvSpPr>
        <p:spPr>
          <a:xfrm rot="5400000">
            <a:off x="2843213" y="481013"/>
            <a:ext cx="3571875" cy="7200900"/>
          </a:xfrm>
          <a:prstGeom prst="rect">
            <a:avLst/>
          </a:prstGeom>
          <a:noFill/>
          <a:ln>
            <a:noFill/>
          </a:ln>
        </p:spPr>
        <p:txBody>
          <a:bodyPr spcFirstLastPara="1" wrap="square" lIns="91425" tIns="45700" rIns="91425" bIns="45700" anchor="t" anchorCtr="0">
            <a:noAutofit/>
          </a:bodyPr>
          <a:lstStyle>
            <a:lvl1pPr marL="457200" lvl="0" indent="-342900" algn="l">
              <a:lnSpc>
                <a:spcPct val="94000"/>
              </a:lnSpc>
              <a:spcBef>
                <a:spcPts val="1000"/>
              </a:spcBef>
              <a:spcAft>
                <a:spcPts val="0"/>
              </a:spcAft>
              <a:buClr>
                <a:schemeClr val="dk2"/>
              </a:buClr>
              <a:buSzPts val="1800"/>
              <a:buChar char="■"/>
              <a:defRPr/>
            </a:lvl1pPr>
            <a:lvl2pPr marL="914400" lvl="1" indent="-342900" algn="l">
              <a:lnSpc>
                <a:spcPct val="94000"/>
              </a:lnSpc>
              <a:spcBef>
                <a:spcPts val="500"/>
              </a:spcBef>
              <a:spcAft>
                <a:spcPts val="0"/>
              </a:spcAft>
              <a:buClr>
                <a:schemeClr val="dk2"/>
              </a:buClr>
              <a:buSzPts val="1800"/>
              <a:buChar char="–"/>
              <a:defRPr/>
            </a:lvl2pPr>
            <a:lvl3pPr marL="1371600" lvl="2" indent="-342900" algn="l">
              <a:lnSpc>
                <a:spcPct val="94000"/>
              </a:lnSpc>
              <a:spcBef>
                <a:spcPts val="500"/>
              </a:spcBef>
              <a:spcAft>
                <a:spcPts val="0"/>
              </a:spcAft>
              <a:buClr>
                <a:schemeClr val="dk2"/>
              </a:buClr>
              <a:buSzPts val="1800"/>
              <a:buChar char="■"/>
              <a:defRPr/>
            </a:lvl3pPr>
            <a:lvl4pPr marL="1828800" lvl="3" indent="-342900" algn="l">
              <a:lnSpc>
                <a:spcPct val="94000"/>
              </a:lnSpc>
              <a:spcBef>
                <a:spcPts val="500"/>
              </a:spcBef>
              <a:spcAft>
                <a:spcPts val="0"/>
              </a:spcAft>
              <a:buClr>
                <a:schemeClr val="dk2"/>
              </a:buClr>
              <a:buSzPts val="1800"/>
              <a:buChar char="–"/>
              <a:defRPr/>
            </a:lvl4pPr>
            <a:lvl5pPr marL="2286000" lvl="4" indent="-342900" algn="l">
              <a:lnSpc>
                <a:spcPct val="94000"/>
              </a:lnSpc>
              <a:spcBef>
                <a:spcPts val="500"/>
              </a:spcBef>
              <a:spcAft>
                <a:spcPts val="0"/>
              </a:spcAft>
              <a:buClr>
                <a:schemeClr val="dk2"/>
              </a:buClr>
              <a:buSzPts val="1800"/>
              <a:buChar char="■"/>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88" name="Google Shape;88;p11"/>
          <p:cNvSpPr txBox="1">
            <a:spLocks noGrp="1"/>
          </p:cNvSpPr>
          <p:nvPr>
            <p:ph type="dt" idx="10"/>
          </p:nvPr>
        </p:nvSpPr>
        <p:spPr>
          <a:xfrm>
            <a:off x="1042987" y="6453386"/>
            <a:ext cx="903429"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1"/>
          <p:cNvSpPr txBox="1">
            <a:spLocks noGrp="1"/>
          </p:cNvSpPr>
          <p:nvPr>
            <p:ph type="ftr" idx="11"/>
          </p:nvPr>
        </p:nvSpPr>
        <p:spPr>
          <a:xfrm>
            <a:off x="2170173" y="6453386"/>
            <a:ext cx="4710623"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1"/>
          <p:cNvSpPr txBox="1">
            <a:spLocks noGrp="1"/>
          </p:cNvSpPr>
          <p:nvPr>
            <p:ph type="sldNum" idx="12"/>
          </p:nvPr>
        </p:nvSpPr>
        <p:spPr>
          <a:xfrm>
            <a:off x="7104552" y="6453386"/>
            <a:ext cx="1197219" cy="404614"/>
          </a:xfrm>
          <a:prstGeom prst="rect">
            <a:avLst/>
          </a:prstGeom>
          <a:noFill/>
          <a:ln>
            <a:noFill/>
          </a:ln>
        </p:spPr>
        <p:txBody>
          <a:bodyPr spcFirstLastPara="1" wrap="square" lIns="91425" tIns="45700" rIns="91425" bIns="45700" anchor="ctr" anchorCtr="0">
            <a:noAutofit/>
          </a:bodyPr>
          <a:lstStyle>
            <a:lvl1pPr marL="102870" lvl="0" indent="0" algn="r">
              <a:lnSpc>
                <a:spcPct val="124000"/>
              </a:lnSpc>
              <a:spcBef>
                <a:spcPts val="0"/>
              </a:spcBef>
              <a:buNone/>
              <a:defRPr/>
            </a:lvl1pPr>
            <a:lvl2pPr marL="102870" lvl="1" indent="0" algn="r">
              <a:lnSpc>
                <a:spcPct val="124000"/>
              </a:lnSpc>
              <a:spcBef>
                <a:spcPts val="0"/>
              </a:spcBef>
              <a:buNone/>
              <a:defRPr/>
            </a:lvl2pPr>
            <a:lvl3pPr marL="102870" lvl="2" indent="0" algn="r">
              <a:lnSpc>
                <a:spcPct val="124000"/>
              </a:lnSpc>
              <a:spcBef>
                <a:spcPts val="0"/>
              </a:spcBef>
              <a:buNone/>
              <a:defRPr/>
            </a:lvl3pPr>
            <a:lvl4pPr marL="102870" lvl="3" indent="0" algn="r">
              <a:lnSpc>
                <a:spcPct val="124000"/>
              </a:lnSpc>
              <a:spcBef>
                <a:spcPts val="0"/>
              </a:spcBef>
              <a:buNone/>
              <a:defRPr/>
            </a:lvl4pPr>
            <a:lvl5pPr marL="102870" lvl="4" indent="0" algn="r">
              <a:lnSpc>
                <a:spcPct val="124000"/>
              </a:lnSpc>
              <a:spcBef>
                <a:spcPts val="0"/>
              </a:spcBef>
              <a:buNone/>
              <a:defRPr/>
            </a:lvl5pPr>
            <a:lvl6pPr marL="102870" lvl="5" indent="0" algn="r">
              <a:lnSpc>
                <a:spcPct val="124000"/>
              </a:lnSpc>
              <a:spcBef>
                <a:spcPts val="0"/>
              </a:spcBef>
              <a:buNone/>
              <a:defRPr/>
            </a:lvl6pPr>
            <a:lvl7pPr marL="102870" lvl="6" indent="0" algn="r">
              <a:lnSpc>
                <a:spcPct val="124000"/>
              </a:lnSpc>
              <a:spcBef>
                <a:spcPts val="0"/>
              </a:spcBef>
              <a:buNone/>
              <a:defRPr/>
            </a:lvl7pPr>
            <a:lvl8pPr marL="102870" lvl="7" indent="0" algn="r">
              <a:lnSpc>
                <a:spcPct val="124000"/>
              </a:lnSpc>
              <a:spcBef>
                <a:spcPts val="0"/>
              </a:spcBef>
              <a:buNone/>
              <a:defRPr/>
            </a:lvl8pPr>
            <a:lvl9pPr marL="102870" lvl="8" indent="0" algn="r">
              <a:lnSpc>
                <a:spcPct val="124000"/>
              </a:lnSpc>
              <a:spcBef>
                <a:spcPts val="0"/>
              </a:spcBef>
              <a:buNone/>
              <a:defRPr/>
            </a:lvl9pPr>
          </a:lstStyle>
          <a:p>
            <a:pPr marL="10287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1"/>
        <p:cNvGrpSpPr/>
        <p:nvPr/>
      </p:nvGrpSpPr>
      <p:grpSpPr>
        <a:xfrm>
          <a:off x="0" y="0"/>
          <a:ext cx="0" cy="0"/>
          <a:chOff x="0" y="0"/>
          <a:chExt cx="0" cy="0"/>
        </a:xfrm>
      </p:grpSpPr>
      <p:sp>
        <p:nvSpPr>
          <p:cNvPr id="92" name="Google Shape;92;p12"/>
          <p:cNvSpPr txBox="1">
            <a:spLocks noGrp="1"/>
          </p:cNvSpPr>
          <p:nvPr>
            <p:ph type="title"/>
          </p:nvPr>
        </p:nvSpPr>
        <p:spPr>
          <a:xfrm rot="5400000">
            <a:off x="5004650" y="2500303"/>
            <a:ext cx="5243244" cy="1490950"/>
          </a:xfrm>
          <a:prstGeom prst="rect">
            <a:avLst/>
          </a:prstGeom>
          <a:noFill/>
          <a:ln>
            <a:noFill/>
          </a:ln>
        </p:spPr>
        <p:txBody>
          <a:bodyPr spcFirstLastPara="1" wrap="square" lIns="91425" tIns="45700" rIns="91425" bIns="45700" anchor="t" anchorCtr="0">
            <a:no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12"/>
          <p:cNvSpPr txBox="1">
            <a:spLocks noGrp="1"/>
          </p:cNvSpPr>
          <p:nvPr>
            <p:ph type="body" idx="1"/>
          </p:nvPr>
        </p:nvSpPr>
        <p:spPr>
          <a:xfrm rot="5400000">
            <a:off x="1269340" y="383516"/>
            <a:ext cx="5243244" cy="5724525"/>
          </a:xfrm>
          <a:prstGeom prst="rect">
            <a:avLst/>
          </a:prstGeom>
          <a:noFill/>
          <a:ln>
            <a:noFill/>
          </a:ln>
        </p:spPr>
        <p:txBody>
          <a:bodyPr spcFirstLastPara="1" wrap="square" lIns="91425" tIns="45700" rIns="91425" bIns="45700" anchor="t" anchorCtr="0">
            <a:noAutofit/>
          </a:bodyPr>
          <a:lstStyle>
            <a:lvl1pPr marL="457200" lvl="0" indent="-342900" algn="l">
              <a:lnSpc>
                <a:spcPct val="94000"/>
              </a:lnSpc>
              <a:spcBef>
                <a:spcPts val="1000"/>
              </a:spcBef>
              <a:spcAft>
                <a:spcPts val="0"/>
              </a:spcAft>
              <a:buClr>
                <a:schemeClr val="dk2"/>
              </a:buClr>
              <a:buSzPts val="1800"/>
              <a:buChar char="■"/>
              <a:defRPr/>
            </a:lvl1pPr>
            <a:lvl2pPr marL="914400" lvl="1" indent="-342900" algn="l">
              <a:lnSpc>
                <a:spcPct val="94000"/>
              </a:lnSpc>
              <a:spcBef>
                <a:spcPts val="500"/>
              </a:spcBef>
              <a:spcAft>
                <a:spcPts val="0"/>
              </a:spcAft>
              <a:buClr>
                <a:schemeClr val="dk2"/>
              </a:buClr>
              <a:buSzPts val="1800"/>
              <a:buChar char="–"/>
              <a:defRPr/>
            </a:lvl2pPr>
            <a:lvl3pPr marL="1371600" lvl="2" indent="-342900" algn="l">
              <a:lnSpc>
                <a:spcPct val="94000"/>
              </a:lnSpc>
              <a:spcBef>
                <a:spcPts val="500"/>
              </a:spcBef>
              <a:spcAft>
                <a:spcPts val="0"/>
              </a:spcAft>
              <a:buClr>
                <a:schemeClr val="dk2"/>
              </a:buClr>
              <a:buSzPts val="1800"/>
              <a:buChar char="■"/>
              <a:defRPr/>
            </a:lvl3pPr>
            <a:lvl4pPr marL="1828800" lvl="3" indent="-342900" algn="l">
              <a:lnSpc>
                <a:spcPct val="94000"/>
              </a:lnSpc>
              <a:spcBef>
                <a:spcPts val="500"/>
              </a:spcBef>
              <a:spcAft>
                <a:spcPts val="0"/>
              </a:spcAft>
              <a:buClr>
                <a:schemeClr val="dk2"/>
              </a:buClr>
              <a:buSzPts val="1800"/>
              <a:buChar char="–"/>
              <a:defRPr/>
            </a:lvl4pPr>
            <a:lvl5pPr marL="2286000" lvl="4" indent="-342900" algn="l">
              <a:lnSpc>
                <a:spcPct val="94000"/>
              </a:lnSpc>
              <a:spcBef>
                <a:spcPts val="500"/>
              </a:spcBef>
              <a:spcAft>
                <a:spcPts val="0"/>
              </a:spcAft>
              <a:buClr>
                <a:schemeClr val="dk2"/>
              </a:buClr>
              <a:buSzPts val="1800"/>
              <a:buChar char="■"/>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94" name="Google Shape;94;p12"/>
          <p:cNvSpPr txBox="1">
            <a:spLocks noGrp="1"/>
          </p:cNvSpPr>
          <p:nvPr>
            <p:ph type="dt" idx="10"/>
          </p:nvPr>
        </p:nvSpPr>
        <p:spPr>
          <a:xfrm>
            <a:off x="1042987" y="6453386"/>
            <a:ext cx="903429"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2"/>
          <p:cNvSpPr txBox="1">
            <a:spLocks noGrp="1"/>
          </p:cNvSpPr>
          <p:nvPr>
            <p:ph type="ftr" idx="11"/>
          </p:nvPr>
        </p:nvSpPr>
        <p:spPr>
          <a:xfrm>
            <a:off x="2170173" y="6453386"/>
            <a:ext cx="4710623"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2"/>
          <p:cNvSpPr txBox="1">
            <a:spLocks noGrp="1"/>
          </p:cNvSpPr>
          <p:nvPr>
            <p:ph type="sldNum" idx="12"/>
          </p:nvPr>
        </p:nvSpPr>
        <p:spPr>
          <a:xfrm>
            <a:off x="7104552" y="6453386"/>
            <a:ext cx="1197219" cy="404614"/>
          </a:xfrm>
          <a:prstGeom prst="rect">
            <a:avLst/>
          </a:prstGeom>
          <a:noFill/>
          <a:ln>
            <a:noFill/>
          </a:ln>
        </p:spPr>
        <p:txBody>
          <a:bodyPr spcFirstLastPara="1" wrap="square" lIns="91425" tIns="45700" rIns="91425" bIns="45700" anchor="ctr" anchorCtr="0">
            <a:noAutofit/>
          </a:bodyPr>
          <a:lstStyle>
            <a:lvl1pPr marL="102870" lvl="0" indent="0" algn="r">
              <a:lnSpc>
                <a:spcPct val="124000"/>
              </a:lnSpc>
              <a:spcBef>
                <a:spcPts val="0"/>
              </a:spcBef>
              <a:buNone/>
              <a:defRPr/>
            </a:lvl1pPr>
            <a:lvl2pPr marL="102870" lvl="1" indent="0" algn="r">
              <a:lnSpc>
                <a:spcPct val="124000"/>
              </a:lnSpc>
              <a:spcBef>
                <a:spcPts val="0"/>
              </a:spcBef>
              <a:buNone/>
              <a:defRPr/>
            </a:lvl2pPr>
            <a:lvl3pPr marL="102870" lvl="2" indent="0" algn="r">
              <a:lnSpc>
                <a:spcPct val="124000"/>
              </a:lnSpc>
              <a:spcBef>
                <a:spcPts val="0"/>
              </a:spcBef>
              <a:buNone/>
              <a:defRPr/>
            </a:lvl3pPr>
            <a:lvl4pPr marL="102870" lvl="3" indent="0" algn="r">
              <a:lnSpc>
                <a:spcPct val="124000"/>
              </a:lnSpc>
              <a:spcBef>
                <a:spcPts val="0"/>
              </a:spcBef>
              <a:buNone/>
              <a:defRPr/>
            </a:lvl4pPr>
            <a:lvl5pPr marL="102870" lvl="4" indent="0" algn="r">
              <a:lnSpc>
                <a:spcPct val="124000"/>
              </a:lnSpc>
              <a:spcBef>
                <a:spcPts val="0"/>
              </a:spcBef>
              <a:buNone/>
              <a:defRPr/>
            </a:lvl5pPr>
            <a:lvl6pPr marL="102870" lvl="5" indent="0" algn="r">
              <a:lnSpc>
                <a:spcPct val="124000"/>
              </a:lnSpc>
              <a:spcBef>
                <a:spcPts val="0"/>
              </a:spcBef>
              <a:buNone/>
              <a:defRPr/>
            </a:lvl6pPr>
            <a:lvl7pPr marL="102870" lvl="6" indent="0" algn="r">
              <a:lnSpc>
                <a:spcPct val="124000"/>
              </a:lnSpc>
              <a:spcBef>
                <a:spcPts val="0"/>
              </a:spcBef>
              <a:buNone/>
              <a:defRPr/>
            </a:lvl7pPr>
            <a:lvl8pPr marL="102870" lvl="7" indent="0" algn="r">
              <a:lnSpc>
                <a:spcPct val="124000"/>
              </a:lnSpc>
              <a:spcBef>
                <a:spcPts val="0"/>
              </a:spcBef>
              <a:buNone/>
              <a:defRPr/>
            </a:lvl8pPr>
            <a:lvl9pPr marL="102870" lvl="8" indent="0" algn="r">
              <a:lnSpc>
                <a:spcPct val="124000"/>
              </a:lnSpc>
              <a:spcBef>
                <a:spcPts val="0"/>
              </a:spcBef>
              <a:buNone/>
              <a:defRPr/>
            </a:lvl9pPr>
          </a:lstStyle>
          <a:p>
            <a:pPr marL="10287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1028700" y="685800"/>
            <a:ext cx="7200900" cy="1485900"/>
          </a:xfrm>
          <a:prstGeom prst="rect">
            <a:avLst/>
          </a:prstGeom>
          <a:noFill/>
          <a:ln>
            <a:noFill/>
          </a:ln>
        </p:spPr>
        <p:txBody>
          <a:bodyPr spcFirstLastPara="1" wrap="square" lIns="91425" tIns="45700" rIns="91425" bIns="45700" anchor="t" anchorCtr="0">
            <a:no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
          <p:cNvSpPr txBox="1">
            <a:spLocks noGrp="1"/>
          </p:cNvSpPr>
          <p:nvPr>
            <p:ph type="body" idx="1"/>
          </p:nvPr>
        </p:nvSpPr>
        <p:spPr>
          <a:xfrm>
            <a:off x="1028700" y="2286000"/>
            <a:ext cx="7200900" cy="3581400"/>
          </a:xfrm>
          <a:prstGeom prst="rect">
            <a:avLst/>
          </a:prstGeom>
          <a:noFill/>
          <a:ln>
            <a:noFill/>
          </a:ln>
        </p:spPr>
        <p:txBody>
          <a:bodyPr spcFirstLastPara="1" wrap="square" lIns="91425" tIns="45700" rIns="91425" bIns="45700" anchor="t" anchorCtr="0">
            <a:noAutofit/>
          </a:bodyPr>
          <a:lstStyle>
            <a:lvl1pPr marL="457200" lvl="0" indent="-342900" algn="l">
              <a:lnSpc>
                <a:spcPct val="94000"/>
              </a:lnSpc>
              <a:spcBef>
                <a:spcPts val="1000"/>
              </a:spcBef>
              <a:spcAft>
                <a:spcPts val="0"/>
              </a:spcAft>
              <a:buClr>
                <a:schemeClr val="dk2"/>
              </a:buClr>
              <a:buSzPts val="1800"/>
              <a:buChar char="■"/>
              <a:defRPr/>
            </a:lvl1pPr>
            <a:lvl2pPr marL="914400" lvl="1" indent="-342900" algn="l">
              <a:lnSpc>
                <a:spcPct val="94000"/>
              </a:lnSpc>
              <a:spcBef>
                <a:spcPts val="500"/>
              </a:spcBef>
              <a:spcAft>
                <a:spcPts val="0"/>
              </a:spcAft>
              <a:buClr>
                <a:schemeClr val="dk2"/>
              </a:buClr>
              <a:buSzPts val="1800"/>
              <a:buChar char="–"/>
              <a:defRPr/>
            </a:lvl2pPr>
            <a:lvl3pPr marL="1371600" lvl="2" indent="-342900" algn="l">
              <a:lnSpc>
                <a:spcPct val="94000"/>
              </a:lnSpc>
              <a:spcBef>
                <a:spcPts val="500"/>
              </a:spcBef>
              <a:spcAft>
                <a:spcPts val="0"/>
              </a:spcAft>
              <a:buClr>
                <a:schemeClr val="dk2"/>
              </a:buClr>
              <a:buSzPts val="1800"/>
              <a:buChar char="■"/>
              <a:defRPr/>
            </a:lvl3pPr>
            <a:lvl4pPr marL="1828800" lvl="3" indent="-342900" algn="l">
              <a:lnSpc>
                <a:spcPct val="94000"/>
              </a:lnSpc>
              <a:spcBef>
                <a:spcPts val="500"/>
              </a:spcBef>
              <a:spcAft>
                <a:spcPts val="0"/>
              </a:spcAft>
              <a:buClr>
                <a:schemeClr val="dk2"/>
              </a:buClr>
              <a:buSzPts val="1800"/>
              <a:buChar char="–"/>
              <a:defRPr/>
            </a:lvl4pPr>
            <a:lvl5pPr marL="2286000" lvl="4" indent="-342900" algn="l">
              <a:lnSpc>
                <a:spcPct val="94000"/>
              </a:lnSpc>
              <a:spcBef>
                <a:spcPts val="500"/>
              </a:spcBef>
              <a:spcAft>
                <a:spcPts val="0"/>
              </a:spcAft>
              <a:buClr>
                <a:schemeClr val="dk2"/>
              </a:buClr>
              <a:buSzPts val="1800"/>
              <a:buChar char="■"/>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29" name="Google Shape;29;p3"/>
          <p:cNvSpPr txBox="1">
            <a:spLocks noGrp="1"/>
          </p:cNvSpPr>
          <p:nvPr>
            <p:ph type="dt" idx="10"/>
          </p:nvPr>
        </p:nvSpPr>
        <p:spPr>
          <a:xfrm>
            <a:off x="1042987" y="6453386"/>
            <a:ext cx="903429"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
          <p:cNvSpPr txBox="1">
            <a:spLocks noGrp="1"/>
          </p:cNvSpPr>
          <p:nvPr>
            <p:ph type="ftr" idx="11"/>
          </p:nvPr>
        </p:nvSpPr>
        <p:spPr>
          <a:xfrm>
            <a:off x="2170173" y="6453386"/>
            <a:ext cx="4710623"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7104552" y="6453386"/>
            <a:ext cx="1197219" cy="404614"/>
          </a:xfrm>
          <a:prstGeom prst="rect">
            <a:avLst/>
          </a:prstGeom>
          <a:noFill/>
          <a:ln>
            <a:noFill/>
          </a:ln>
        </p:spPr>
        <p:txBody>
          <a:bodyPr spcFirstLastPara="1" wrap="square" lIns="91425" tIns="45700" rIns="91425" bIns="45700" anchor="ctr" anchorCtr="0">
            <a:noAutofit/>
          </a:bodyPr>
          <a:lstStyle>
            <a:lvl1pPr marL="102870" lvl="0" indent="0" algn="r">
              <a:lnSpc>
                <a:spcPct val="124000"/>
              </a:lnSpc>
              <a:spcBef>
                <a:spcPts val="0"/>
              </a:spcBef>
              <a:buNone/>
              <a:defRPr/>
            </a:lvl1pPr>
            <a:lvl2pPr marL="102870" lvl="1" indent="0" algn="r">
              <a:lnSpc>
                <a:spcPct val="124000"/>
              </a:lnSpc>
              <a:spcBef>
                <a:spcPts val="0"/>
              </a:spcBef>
              <a:buNone/>
              <a:defRPr/>
            </a:lvl2pPr>
            <a:lvl3pPr marL="102870" lvl="2" indent="0" algn="r">
              <a:lnSpc>
                <a:spcPct val="124000"/>
              </a:lnSpc>
              <a:spcBef>
                <a:spcPts val="0"/>
              </a:spcBef>
              <a:buNone/>
              <a:defRPr/>
            </a:lvl3pPr>
            <a:lvl4pPr marL="102870" lvl="3" indent="0" algn="r">
              <a:lnSpc>
                <a:spcPct val="124000"/>
              </a:lnSpc>
              <a:spcBef>
                <a:spcPts val="0"/>
              </a:spcBef>
              <a:buNone/>
              <a:defRPr/>
            </a:lvl4pPr>
            <a:lvl5pPr marL="102870" lvl="4" indent="0" algn="r">
              <a:lnSpc>
                <a:spcPct val="124000"/>
              </a:lnSpc>
              <a:spcBef>
                <a:spcPts val="0"/>
              </a:spcBef>
              <a:buNone/>
              <a:defRPr/>
            </a:lvl5pPr>
            <a:lvl6pPr marL="102870" lvl="5" indent="0" algn="r">
              <a:lnSpc>
                <a:spcPct val="124000"/>
              </a:lnSpc>
              <a:spcBef>
                <a:spcPts val="0"/>
              </a:spcBef>
              <a:buNone/>
              <a:defRPr/>
            </a:lvl6pPr>
            <a:lvl7pPr marL="102870" lvl="6" indent="0" algn="r">
              <a:lnSpc>
                <a:spcPct val="124000"/>
              </a:lnSpc>
              <a:spcBef>
                <a:spcPts val="0"/>
              </a:spcBef>
              <a:buNone/>
              <a:defRPr/>
            </a:lvl7pPr>
            <a:lvl8pPr marL="102870" lvl="7" indent="0" algn="r">
              <a:lnSpc>
                <a:spcPct val="124000"/>
              </a:lnSpc>
              <a:spcBef>
                <a:spcPts val="0"/>
              </a:spcBef>
              <a:buNone/>
              <a:defRPr/>
            </a:lvl8pPr>
            <a:lvl9pPr marL="102870" lvl="8" indent="0" algn="r">
              <a:lnSpc>
                <a:spcPct val="124000"/>
              </a:lnSpc>
              <a:spcBef>
                <a:spcPts val="0"/>
              </a:spcBef>
              <a:buNone/>
              <a:defRPr/>
            </a:lvl9pPr>
          </a:lstStyle>
          <a:p>
            <a:pPr marL="10287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4"/>
          <p:cNvSpPr txBox="1">
            <a:spLocks noGrp="1"/>
          </p:cNvSpPr>
          <p:nvPr>
            <p:ph type="dt" idx="10"/>
          </p:nvPr>
        </p:nvSpPr>
        <p:spPr>
          <a:xfrm>
            <a:off x="1042987" y="6453386"/>
            <a:ext cx="903429"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ftr" idx="11"/>
          </p:nvPr>
        </p:nvSpPr>
        <p:spPr>
          <a:xfrm>
            <a:off x="2170173" y="6453386"/>
            <a:ext cx="4710623"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sldNum" idx="12"/>
          </p:nvPr>
        </p:nvSpPr>
        <p:spPr>
          <a:xfrm>
            <a:off x="7104552" y="6453386"/>
            <a:ext cx="1197219" cy="404614"/>
          </a:xfrm>
          <a:prstGeom prst="rect">
            <a:avLst/>
          </a:prstGeom>
          <a:noFill/>
          <a:ln>
            <a:noFill/>
          </a:ln>
        </p:spPr>
        <p:txBody>
          <a:bodyPr spcFirstLastPara="1" wrap="square" lIns="91425" tIns="45700" rIns="91425" bIns="45700" anchor="ctr" anchorCtr="0">
            <a:noAutofit/>
          </a:bodyPr>
          <a:lstStyle>
            <a:lvl1pPr marL="102870" lvl="0" indent="0" algn="r">
              <a:lnSpc>
                <a:spcPct val="124000"/>
              </a:lnSpc>
              <a:spcBef>
                <a:spcPts val="0"/>
              </a:spcBef>
              <a:buNone/>
              <a:defRPr/>
            </a:lvl1pPr>
            <a:lvl2pPr marL="102870" lvl="1" indent="0" algn="r">
              <a:lnSpc>
                <a:spcPct val="124000"/>
              </a:lnSpc>
              <a:spcBef>
                <a:spcPts val="0"/>
              </a:spcBef>
              <a:buNone/>
              <a:defRPr/>
            </a:lvl2pPr>
            <a:lvl3pPr marL="102870" lvl="2" indent="0" algn="r">
              <a:lnSpc>
                <a:spcPct val="124000"/>
              </a:lnSpc>
              <a:spcBef>
                <a:spcPts val="0"/>
              </a:spcBef>
              <a:buNone/>
              <a:defRPr/>
            </a:lvl3pPr>
            <a:lvl4pPr marL="102870" lvl="3" indent="0" algn="r">
              <a:lnSpc>
                <a:spcPct val="124000"/>
              </a:lnSpc>
              <a:spcBef>
                <a:spcPts val="0"/>
              </a:spcBef>
              <a:buNone/>
              <a:defRPr/>
            </a:lvl4pPr>
            <a:lvl5pPr marL="102870" lvl="4" indent="0" algn="r">
              <a:lnSpc>
                <a:spcPct val="124000"/>
              </a:lnSpc>
              <a:spcBef>
                <a:spcPts val="0"/>
              </a:spcBef>
              <a:buNone/>
              <a:defRPr/>
            </a:lvl5pPr>
            <a:lvl6pPr marL="102870" lvl="5" indent="0" algn="r">
              <a:lnSpc>
                <a:spcPct val="124000"/>
              </a:lnSpc>
              <a:spcBef>
                <a:spcPts val="0"/>
              </a:spcBef>
              <a:buNone/>
              <a:defRPr/>
            </a:lvl6pPr>
            <a:lvl7pPr marL="102870" lvl="6" indent="0" algn="r">
              <a:lnSpc>
                <a:spcPct val="124000"/>
              </a:lnSpc>
              <a:spcBef>
                <a:spcPts val="0"/>
              </a:spcBef>
              <a:buNone/>
              <a:defRPr/>
            </a:lvl7pPr>
            <a:lvl8pPr marL="102870" lvl="7" indent="0" algn="r">
              <a:lnSpc>
                <a:spcPct val="124000"/>
              </a:lnSpc>
              <a:spcBef>
                <a:spcPts val="0"/>
              </a:spcBef>
              <a:buNone/>
              <a:defRPr/>
            </a:lvl8pPr>
            <a:lvl9pPr marL="102870" lvl="8" indent="0" algn="r">
              <a:lnSpc>
                <a:spcPct val="124000"/>
              </a:lnSpc>
              <a:spcBef>
                <a:spcPts val="0"/>
              </a:spcBef>
              <a:buNone/>
              <a:defRPr/>
            </a:lvl9pPr>
          </a:lstStyle>
          <a:p>
            <a:pPr marL="10287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dk2"/>
        </a:solidFill>
        <a:effectLst/>
      </p:bgPr>
    </p:bg>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573769" y="1301361"/>
            <a:ext cx="7209728" cy="2852737"/>
          </a:xfrm>
          <a:prstGeom prst="rect">
            <a:avLst/>
          </a:prstGeom>
          <a:noFill/>
          <a:ln>
            <a:noFill/>
          </a:ln>
        </p:spPr>
        <p:txBody>
          <a:bodyPr spcFirstLastPara="1" wrap="square" lIns="91425" tIns="45700" rIns="91425" bIns="45700" anchor="b" anchorCtr="0">
            <a:noAutofit/>
          </a:bodyPr>
          <a:lstStyle>
            <a:lvl1pPr lvl="0" algn="r">
              <a:lnSpc>
                <a:spcPct val="89000"/>
              </a:lnSpc>
              <a:spcBef>
                <a:spcPts val="0"/>
              </a:spcBef>
              <a:spcAft>
                <a:spcPts val="0"/>
              </a:spcAft>
              <a:buClr>
                <a:schemeClr val="lt2"/>
              </a:buClr>
              <a:buSzPts val="6000"/>
              <a:buFont typeface="Libre Franklin"/>
              <a:buNone/>
              <a:defRPr sz="6000" cap="none">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573769" y="4216328"/>
            <a:ext cx="7209728" cy="1143324"/>
          </a:xfrm>
          <a:prstGeom prst="rect">
            <a:avLst/>
          </a:prstGeom>
          <a:noFill/>
          <a:ln>
            <a:noFill/>
          </a:ln>
        </p:spPr>
        <p:txBody>
          <a:bodyPr spcFirstLastPara="1" wrap="square" lIns="91425" tIns="45700" rIns="91425" bIns="45700" anchor="t" anchorCtr="0">
            <a:noAutofit/>
          </a:bodyPr>
          <a:lstStyle>
            <a:lvl1pPr marL="457200" lvl="0" indent="-228600" algn="r">
              <a:lnSpc>
                <a:spcPct val="112000"/>
              </a:lnSpc>
              <a:spcBef>
                <a:spcPts val="0"/>
              </a:spcBef>
              <a:spcAft>
                <a:spcPts val="0"/>
              </a:spcAft>
              <a:buClr>
                <a:schemeClr val="lt2"/>
              </a:buClr>
              <a:buSzPts val="1800"/>
              <a:buNone/>
              <a:defRPr sz="1800">
                <a:solidFill>
                  <a:schemeClr val="lt2"/>
                </a:solidFill>
              </a:defRPr>
            </a:lvl1pPr>
            <a:lvl2pPr marL="914400" lvl="1" indent="-228600" algn="l">
              <a:lnSpc>
                <a:spcPct val="94000"/>
              </a:lnSpc>
              <a:spcBef>
                <a:spcPts val="500"/>
              </a:spcBef>
              <a:spcAft>
                <a:spcPts val="0"/>
              </a:spcAft>
              <a:buClr>
                <a:schemeClr val="lt1"/>
              </a:buClr>
              <a:buSzPts val="1500"/>
              <a:buNone/>
              <a:defRPr sz="1500">
                <a:solidFill>
                  <a:schemeClr val="lt1"/>
                </a:solidFill>
              </a:defRPr>
            </a:lvl2pPr>
            <a:lvl3pPr marL="1371600" lvl="2" indent="-228600" algn="l">
              <a:lnSpc>
                <a:spcPct val="94000"/>
              </a:lnSpc>
              <a:spcBef>
                <a:spcPts val="500"/>
              </a:spcBef>
              <a:spcAft>
                <a:spcPts val="0"/>
              </a:spcAft>
              <a:buClr>
                <a:schemeClr val="lt1"/>
              </a:buClr>
              <a:buSzPts val="1350"/>
              <a:buNone/>
              <a:defRPr sz="1350">
                <a:solidFill>
                  <a:schemeClr val="lt1"/>
                </a:solidFill>
              </a:defRPr>
            </a:lvl3pPr>
            <a:lvl4pPr marL="1828800" lvl="3" indent="-228600" algn="l">
              <a:lnSpc>
                <a:spcPct val="94000"/>
              </a:lnSpc>
              <a:spcBef>
                <a:spcPts val="500"/>
              </a:spcBef>
              <a:spcAft>
                <a:spcPts val="0"/>
              </a:spcAft>
              <a:buClr>
                <a:schemeClr val="lt1"/>
              </a:buClr>
              <a:buSzPts val="1200"/>
              <a:buNone/>
              <a:defRPr sz="1200">
                <a:solidFill>
                  <a:schemeClr val="lt1"/>
                </a:solidFill>
              </a:defRPr>
            </a:lvl4pPr>
            <a:lvl5pPr marL="2286000" lvl="4" indent="-228600" algn="l">
              <a:lnSpc>
                <a:spcPct val="94000"/>
              </a:lnSpc>
              <a:spcBef>
                <a:spcPts val="500"/>
              </a:spcBef>
              <a:spcAft>
                <a:spcPts val="0"/>
              </a:spcAft>
              <a:buClr>
                <a:schemeClr val="lt1"/>
              </a:buClr>
              <a:buSzPts val="1200"/>
              <a:buNone/>
              <a:defRPr sz="1200">
                <a:solidFill>
                  <a:schemeClr val="lt1"/>
                </a:solidFill>
              </a:defRPr>
            </a:lvl5pPr>
            <a:lvl6pPr marL="2743200" lvl="5" indent="-228600" algn="l">
              <a:lnSpc>
                <a:spcPct val="94000"/>
              </a:lnSpc>
              <a:spcBef>
                <a:spcPts val="500"/>
              </a:spcBef>
              <a:spcAft>
                <a:spcPts val="0"/>
              </a:spcAft>
              <a:buClr>
                <a:schemeClr val="lt1"/>
              </a:buClr>
              <a:buSzPts val="1200"/>
              <a:buNone/>
              <a:defRPr sz="1200">
                <a:solidFill>
                  <a:schemeClr val="lt1"/>
                </a:solidFill>
              </a:defRPr>
            </a:lvl6pPr>
            <a:lvl7pPr marL="3200400" lvl="6" indent="-228600" algn="l">
              <a:lnSpc>
                <a:spcPct val="94000"/>
              </a:lnSpc>
              <a:spcBef>
                <a:spcPts val="500"/>
              </a:spcBef>
              <a:spcAft>
                <a:spcPts val="0"/>
              </a:spcAft>
              <a:buClr>
                <a:schemeClr val="lt1"/>
              </a:buClr>
              <a:buSzPts val="1200"/>
              <a:buNone/>
              <a:defRPr sz="1200">
                <a:solidFill>
                  <a:schemeClr val="lt1"/>
                </a:solidFill>
              </a:defRPr>
            </a:lvl7pPr>
            <a:lvl8pPr marL="3657600" lvl="7" indent="-228600" algn="l">
              <a:lnSpc>
                <a:spcPct val="94000"/>
              </a:lnSpc>
              <a:spcBef>
                <a:spcPts val="500"/>
              </a:spcBef>
              <a:spcAft>
                <a:spcPts val="0"/>
              </a:spcAft>
              <a:buClr>
                <a:schemeClr val="lt1"/>
              </a:buClr>
              <a:buSzPts val="1200"/>
              <a:buNone/>
              <a:defRPr sz="1200">
                <a:solidFill>
                  <a:schemeClr val="lt1"/>
                </a:solidFill>
              </a:defRPr>
            </a:lvl8pPr>
            <a:lvl9pPr marL="4114800" lvl="8" indent="-228600" algn="l">
              <a:lnSpc>
                <a:spcPct val="94000"/>
              </a:lnSpc>
              <a:spcBef>
                <a:spcPts val="500"/>
              </a:spcBef>
              <a:spcAft>
                <a:spcPts val="200"/>
              </a:spcAft>
              <a:buClr>
                <a:schemeClr val="lt1"/>
              </a:buClr>
              <a:buSzPts val="1200"/>
              <a:buNone/>
              <a:defRPr sz="1200">
                <a:solidFill>
                  <a:schemeClr val="lt1"/>
                </a:solidFill>
              </a:defRPr>
            </a:lvl9pPr>
          </a:lstStyle>
          <a:p>
            <a:endParaRPr/>
          </a:p>
        </p:txBody>
      </p:sp>
      <p:sp>
        <p:nvSpPr>
          <p:cNvPr id="39" name="Google Shape;39;p5"/>
          <p:cNvSpPr txBox="1">
            <a:spLocks noGrp="1"/>
          </p:cNvSpPr>
          <p:nvPr>
            <p:ph type="dt" idx="10"/>
          </p:nvPr>
        </p:nvSpPr>
        <p:spPr>
          <a:xfrm>
            <a:off x="554181" y="6453386"/>
            <a:ext cx="1216807"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ftr" idx="11"/>
          </p:nvPr>
        </p:nvSpPr>
        <p:spPr>
          <a:xfrm>
            <a:off x="1938234" y="6453386"/>
            <a:ext cx="5267533" cy="40461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sldNum" idx="12"/>
          </p:nvPr>
        </p:nvSpPr>
        <p:spPr>
          <a:xfrm>
            <a:off x="7373012" y="6453386"/>
            <a:ext cx="1197219" cy="404614"/>
          </a:xfrm>
          <a:prstGeom prst="rect">
            <a:avLst/>
          </a:prstGeom>
          <a:noFill/>
          <a:ln>
            <a:noFill/>
          </a:ln>
        </p:spPr>
        <p:txBody>
          <a:bodyPr spcFirstLastPara="1" wrap="square" lIns="91425" tIns="45700" rIns="91425" bIns="45700" anchor="ctr" anchorCtr="0">
            <a:noAutofit/>
          </a:bodyPr>
          <a:lstStyle>
            <a:lvl1pPr marL="102870" marR="0" lvl="0" indent="0" algn="r">
              <a:lnSpc>
                <a:spcPct val="124000"/>
              </a:lnSpc>
              <a:spcBef>
                <a:spcPts val="0"/>
              </a:spcBef>
              <a:buNone/>
              <a:defRPr sz="1000" b="0" i="0" u="none" strike="noStrike" cap="none">
                <a:solidFill>
                  <a:schemeClr val="lt2"/>
                </a:solidFill>
                <a:latin typeface="Libre Franklin"/>
                <a:ea typeface="Libre Franklin"/>
                <a:cs typeface="Libre Franklin"/>
                <a:sym typeface="Libre Franklin"/>
              </a:defRPr>
            </a:lvl1pPr>
            <a:lvl2pPr marL="102870" marR="0" lvl="1" indent="0" algn="r">
              <a:lnSpc>
                <a:spcPct val="124000"/>
              </a:lnSpc>
              <a:spcBef>
                <a:spcPts val="0"/>
              </a:spcBef>
              <a:buNone/>
              <a:defRPr sz="1000" b="0" i="0" u="none" strike="noStrike" cap="none">
                <a:solidFill>
                  <a:schemeClr val="lt2"/>
                </a:solidFill>
                <a:latin typeface="Libre Franklin"/>
                <a:ea typeface="Libre Franklin"/>
                <a:cs typeface="Libre Franklin"/>
                <a:sym typeface="Libre Franklin"/>
              </a:defRPr>
            </a:lvl2pPr>
            <a:lvl3pPr marL="102870" marR="0" lvl="2" indent="0" algn="r">
              <a:lnSpc>
                <a:spcPct val="124000"/>
              </a:lnSpc>
              <a:spcBef>
                <a:spcPts val="0"/>
              </a:spcBef>
              <a:buNone/>
              <a:defRPr sz="1000" b="0" i="0" u="none" strike="noStrike" cap="none">
                <a:solidFill>
                  <a:schemeClr val="lt2"/>
                </a:solidFill>
                <a:latin typeface="Libre Franklin"/>
                <a:ea typeface="Libre Franklin"/>
                <a:cs typeface="Libre Franklin"/>
                <a:sym typeface="Libre Franklin"/>
              </a:defRPr>
            </a:lvl3pPr>
            <a:lvl4pPr marL="102870" marR="0" lvl="3" indent="0" algn="r">
              <a:lnSpc>
                <a:spcPct val="124000"/>
              </a:lnSpc>
              <a:spcBef>
                <a:spcPts val="0"/>
              </a:spcBef>
              <a:buNone/>
              <a:defRPr sz="1000" b="0" i="0" u="none" strike="noStrike" cap="none">
                <a:solidFill>
                  <a:schemeClr val="lt2"/>
                </a:solidFill>
                <a:latin typeface="Libre Franklin"/>
                <a:ea typeface="Libre Franklin"/>
                <a:cs typeface="Libre Franklin"/>
                <a:sym typeface="Libre Franklin"/>
              </a:defRPr>
            </a:lvl4pPr>
            <a:lvl5pPr marL="102870" marR="0" lvl="4" indent="0" algn="r">
              <a:lnSpc>
                <a:spcPct val="124000"/>
              </a:lnSpc>
              <a:spcBef>
                <a:spcPts val="0"/>
              </a:spcBef>
              <a:buNone/>
              <a:defRPr sz="1000" b="0" i="0" u="none" strike="noStrike" cap="none">
                <a:solidFill>
                  <a:schemeClr val="lt2"/>
                </a:solidFill>
                <a:latin typeface="Libre Franklin"/>
                <a:ea typeface="Libre Franklin"/>
                <a:cs typeface="Libre Franklin"/>
                <a:sym typeface="Libre Franklin"/>
              </a:defRPr>
            </a:lvl5pPr>
            <a:lvl6pPr marL="102870" marR="0" lvl="5" indent="0" algn="r">
              <a:lnSpc>
                <a:spcPct val="124000"/>
              </a:lnSpc>
              <a:spcBef>
                <a:spcPts val="0"/>
              </a:spcBef>
              <a:buNone/>
              <a:defRPr sz="1000" b="0" i="0" u="none" strike="noStrike" cap="none">
                <a:solidFill>
                  <a:schemeClr val="lt2"/>
                </a:solidFill>
                <a:latin typeface="Libre Franklin"/>
                <a:ea typeface="Libre Franklin"/>
                <a:cs typeface="Libre Franklin"/>
                <a:sym typeface="Libre Franklin"/>
              </a:defRPr>
            </a:lvl6pPr>
            <a:lvl7pPr marL="102870" marR="0" lvl="6" indent="0" algn="r">
              <a:lnSpc>
                <a:spcPct val="124000"/>
              </a:lnSpc>
              <a:spcBef>
                <a:spcPts val="0"/>
              </a:spcBef>
              <a:buNone/>
              <a:defRPr sz="1000" b="0" i="0" u="none" strike="noStrike" cap="none">
                <a:solidFill>
                  <a:schemeClr val="lt2"/>
                </a:solidFill>
                <a:latin typeface="Libre Franklin"/>
                <a:ea typeface="Libre Franklin"/>
                <a:cs typeface="Libre Franklin"/>
                <a:sym typeface="Libre Franklin"/>
              </a:defRPr>
            </a:lvl7pPr>
            <a:lvl8pPr marL="102870" marR="0" lvl="7" indent="0" algn="r">
              <a:lnSpc>
                <a:spcPct val="124000"/>
              </a:lnSpc>
              <a:spcBef>
                <a:spcPts val="0"/>
              </a:spcBef>
              <a:buNone/>
              <a:defRPr sz="1000" b="0" i="0" u="none" strike="noStrike" cap="none">
                <a:solidFill>
                  <a:schemeClr val="lt2"/>
                </a:solidFill>
                <a:latin typeface="Libre Franklin"/>
                <a:ea typeface="Libre Franklin"/>
                <a:cs typeface="Libre Franklin"/>
                <a:sym typeface="Libre Franklin"/>
              </a:defRPr>
            </a:lvl8pPr>
            <a:lvl9pPr marL="102870" marR="0" lvl="8" indent="0" algn="r">
              <a:lnSpc>
                <a:spcPct val="124000"/>
              </a:lnSpc>
              <a:spcBef>
                <a:spcPts val="0"/>
              </a:spcBef>
              <a:buNone/>
              <a:defRPr sz="1000" b="0" i="0" u="none" strike="noStrike" cap="none">
                <a:solidFill>
                  <a:schemeClr val="lt2"/>
                </a:solidFill>
                <a:latin typeface="Libre Franklin"/>
                <a:ea typeface="Libre Franklin"/>
                <a:cs typeface="Libre Franklin"/>
                <a:sym typeface="Libre Franklin"/>
              </a:defRPr>
            </a:lvl9pPr>
          </a:lstStyle>
          <a:p>
            <a:pPr marL="102870" lvl="0" indent="0" algn="r" rtl="0">
              <a:spcBef>
                <a:spcPts val="0"/>
              </a:spcBef>
              <a:spcAft>
                <a:spcPts val="0"/>
              </a:spcAft>
              <a:buNone/>
            </a:pPr>
            <a:fld id="{00000000-1234-1234-1234-123412341234}" type="slidenum">
              <a:rPr lang="en-US"/>
              <a:t>‹#›</a:t>
            </a:fld>
            <a:endParaRPr/>
          </a:p>
        </p:txBody>
      </p:sp>
      <p:sp>
        <p:nvSpPr>
          <p:cNvPr id="42" name="Google Shape;42;p5"/>
          <p:cNvSpPr/>
          <p:nvPr/>
        </p:nvSpPr>
        <p:spPr>
          <a:xfrm>
            <a:off x="6113972" y="1685652"/>
            <a:ext cx="2456260" cy="4408488"/>
          </a:xfrm>
          <a:custGeom>
            <a:avLst/>
            <a:gdLst/>
            <a:ahLst/>
            <a:cxnLst/>
            <a:rect l="l" t="t" r="r" b="b"/>
            <a:pathLst>
              <a:path w="4125" h="5554" extrusionOk="0">
                <a:moveTo>
                  <a:pt x="3614" y="0"/>
                </a:moveTo>
                <a:lnTo>
                  <a:pt x="4125" y="0"/>
                </a:lnTo>
                <a:lnTo>
                  <a:pt x="4125" y="5554"/>
                </a:lnTo>
                <a:lnTo>
                  <a:pt x="0" y="5554"/>
                </a:lnTo>
                <a:lnTo>
                  <a:pt x="0" y="5074"/>
                </a:lnTo>
                <a:lnTo>
                  <a:pt x="3614" y="5074"/>
                </a:lnTo>
                <a:lnTo>
                  <a:pt x="3614" y="0"/>
                </a:lnTo>
                <a:close/>
              </a:path>
            </a:pathLst>
          </a:custGeom>
          <a:solidFill>
            <a:schemeClr val="dk2"/>
          </a:solidFill>
          <a:ln>
            <a:noFill/>
          </a:ln>
        </p:spPr>
      </p:sp>
      <p:sp>
        <p:nvSpPr>
          <p:cNvPr id="43" name="Google Shape;43;p5" title="Crop Mark"/>
          <p:cNvSpPr/>
          <p:nvPr/>
        </p:nvSpPr>
        <p:spPr>
          <a:xfrm>
            <a:off x="6113972" y="1685652"/>
            <a:ext cx="2456260" cy="4408488"/>
          </a:xfrm>
          <a:custGeom>
            <a:avLst/>
            <a:gdLst/>
            <a:ahLst/>
            <a:cxnLst/>
            <a:rect l="l" t="t" r="r" b="b"/>
            <a:pathLst>
              <a:path w="4125" h="5554" extrusionOk="0">
                <a:moveTo>
                  <a:pt x="3614" y="0"/>
                </a:moveTo>
                <a:lnTo>
                  <a:pt x="4125" y="0"/>
                </a:lnTo>
                <a:lnTo>
                  <a:pt x="4125" y="5554"/>
                </a:lnTo>
                <a:lnTo>
                  <a:pt x="0" y="5554"/>
                </a:lnTo>
                <a:lnTo>
                  <a:pt x="0" y="5074"/>
                </a:lnTo>
                <a:lnTo>
                  <a:pt x="3614" y="5074"/>
                </a:lnTo>
                <a:lnTo>
                  <a:pt x="3614" y="0"/>
                </a:lnTo>
                <a:close/>
              </a:path>
            </a:pathLst>
          </a:custGeom>
          <a:solidFill>
            <a:schemeClr val="lt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1028700" y="685800"/>
            <a:ext cx="7200900" cy="1485900"/>
          </a:xfrm>
          <a:prstGeom prst="rect">
            <a:avLst/>
          </a:prstGeom>
          <a:noFill/>
          <a:ln>
            <a:noFill/>
          </a:ln>
        </p:spPr>
        <p:txBody>
          <a:bodyPr spcFirstLastPara="1" wrap="square" lIns="91425" tIns="45700" rIns="91425" bIns="45700" anchor="t" anchorCtr="0">
            <a:noAutofit/>
          </a:bodyPr>
          <a:lstStyle>
            <a:lvl1pPr lvl="0" algn="l">
              <a:lnSpc>
                <a:spcPct val="89000"/>
              </a:lnSpc>
              <a:spcBef>
                <a:spcPts val="0"/>
              </a:spcBef>
              <a:spcAft>
                <a:spcPts val="0"/>
              </a:spcAft>
              <a:buClr>
                <a:schemeClr val="dk2"/>
              </a:buClr>
              <a:buSzPts val="4400"/>
              <a:buFont typeface="Libre Franklin"/>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6"/>
          <p:cNvSpPr txBox="1">
            <a:spLocks noGrp="1"/>
          </p:cNvSpPr>
          <p:nvPr>
            <p:ph type="body" idx="1"/>
          </p:nvPr>
        </p:nvSpPr>
        <p:spPr>
          <a:xfrm>
            <a:off x="1028700" y="2286000"/>
            <a:ext cx="3335840" cy="3581401"/>
          </a:xfrm>
          <a:prstGeom prst="rect">
            <a:avLst/>
          </a:prstGeom>
          <a:noFill/>
          <a:ln>
            <a:noFill/>
          </a:ln>
        </p:spPr>
        <p:txBody>
          <a:bodyPr spcFirstLastPara="1" wrap="square" lIns="91425" tIns="45700" rIns="91425" bIns="45700" anchor="t" anchorCtr="0">
            <a:noAutofit/>
          </a:bodyPr>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47" name="Google Shape;47;p6"/>
          <p:cNvSpPr txBox="1">
            <a:spLocks noGrp="1"/>
          </p:cNvSpPr>
          <p:nvPr>
            <p:ph type="body" idx="2"/>
          </p:nvPr>
        </p:nvSpPr>
        <p:spPr>
          <a:xfrm>
            <a:off x="4894052" y="2286000"/>
            <a:ext cx="3335840" cy="3581401"/>
          </a:xfrm>
          <a:prstGeom prst="rect">
            <a:avLst/>
          </a:prstGeom>
          <a:noFill/>
          <a:ln>
            <a:noFill/>
          </a:ln>
        </p:spPr>
        <p:txBody>
          <a:bodyPr spcFirstLastPara="1" wrap="square" lIns="91425" tIns="45700" rIns="91425" bIns="45700" anchor="t" anchorCtr="0">
            <a:noAutofit/>
          </a:bodyPr>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48" name="Google Shape;48;p6"/>
          <p:cNvSpPr txBox="1">
            <a:spLocks noGrp="1"/>
          </p:cNvSpPr>
          <p:nvPr>
            <p:ph type="dt" idx="10"/>
          </p:nvPr>
        </p:nvSpPr>
        <p:spPr>
          <a:xfrm>
            <a:off x="1042987" y="6453386"/>
            <a:ext cx="903429"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ftr" idx="11"/>
          </p:nvPr>
        </p:nvSpPr>
        <p:spPr>
          <a:xfrm>
            <a:off x="2170173" y="6453386"/>
            <a:ext cx="4710623"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
          <p:cNvSpPr txBox="1">
            <a:spLocks noGrp="1"/>
          </p:cNvSpPr>
          <p:nvPr>
            <p:ph type="sldNum" idx="12"/>
          </p:nvPr>
        </p:nvSpPr>
        <p:spPr>
          <a:xfrm>
            <a:off x="7104552" y="6453386"/>
            <a:ext cx="1197219" cy="404614"/>
          </a:xfrm>
          <a:prstGeom prst="rect">
            <a:avLst/>
          </a:prstGeom>
          <a:noFill/>
          <a:ln>
            <a:noFill/>
          </a:ln>
        </p:spPr>
        <p:txBody>
          <a:bodyPr spcFirstLastPara="1" wrap="square" lIns="91425" tIns="45700" rIns="91425" bIns="45700" anchor="ctr" anchorCtr="0">
            <a:noAutofit/>
          </a:bodyPr>
          <a:lstStyle>
            <a:lvl1pPr marL="102870" lvl="0" indent="0" algn="r">
              <a:lnSpc>
                <a:spcPct val="124000"/>
              </a:lnSpc>
              <a:spcBef>
                <a:spcPts val="0"/>
              </a:spcBef>
              <a:buNone/>
              <a:defRPr/>
            </a:lvl1pPr>
            <a:lvl2pPr marL="102870" lvl="1" indent="0" algn="r">
              <a:lnSpc>
                <a:spcPct val="124000"/>
              </a:lnSpc>
              <a:spcBef>
                <a:spcPts val="0"/>
              </a:spcBef>
              <a:buNone/>
              <a:defRPr/>
            </a:lvl2pPr>
            <a:lvl3pPr marL="102870" lvl="2" indent="0" algn="r">
              <a:lnSpc>
                <a:spcPct val="124000"/>
              </a:lnSpc>
              <a:spcBef>
                <a:spcPts val="0"/>
              </a:spcBef>
              <a:buNone/>
              <a:defRPr/>
            </a:lvl3pPr>
            <a:lvl4pPr marL="102870" lvl="3" indent="0" algn="r">
              <a:lnSpc>
                <a:spcPct val="124000"/>
              </a:lnSpc>
              <a:spcBef>
                <a:spcPts val="0"/>
              </a:spcBef>
              <a:buNone/>
              <a:defRPr/>
            </a:lvl4pPr>
            <a:lvl5pPr marL="102870" lvl="4" indent="0" algn="r">
              <a:lnSpc>
                <a:spcPct val="124000"/>
              </a:lnSpc>
              <a:spcBef>
                <a:spcPts val="0"/>
              </a:spcBef>
              <a:buNone/>
              <a:defRPr/>
            </a:lvl5pPr>
            <a:lvl6pPr marL="102870" lvl="5" indent="0" algn="r">
              <a:lnSpc>
                <a:spcPct val="124000"/>
              </a:lnSpc>
              <a:spcBef>
                <a:spcPts val="0"/>
              </a:spcBef>
              <a:buNone/>
              <a:defRPr/>
            </a:lvl6pPr>
            <a:lvl7pPr marL="102870" lvl="6" indent="0" algn="r">
              <a:lnSpc>
                <a:spcPct val="124000"/>
              </a:lnSpc>
              <a:spcBef>
                <a:spcPts val="0"/>
              </a:spcBef>
              <a:buNone/>
              <a:defRPr/>
            </a:lvl7pPr>
            <a:lvl8pPr marL="102870" lvl="7" indent="0" algn="r">
              <a:lnSpc>
                <a:spcPct val="124000"/>
              </a:lnSpc>
              <a:spcBef>
                <a:spcPts val="0"/>
              </a:spcBef>
              <a:buNone/>
              <a:defRPr/>
            </a:lvl8pPr>
            <a:lvl9pPr marL="102870" lvl="8" indent="0" algn="r">
              <a:lnSpc>
                <a:spcPct val="124000"/>
              </a:lnSpc>
              <a:spcBef>
                <a:spcPts val="0"/>
              </a:spcBef>
              <a:buNone/>
              <a:defRPr/>
            </a:lvl9pPr>
          </a:lstStyle>
          <a:p>
            <a:pPr marL="10287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1028700" y="685800"/>
            <a:ext cx="7200900" cy="1485900"/>
          </a:xfrm>
          <a:prstGeom prst="rect">
            <a:avLst/>
          </a:prstGeom>
          <a:noFill/>
          <a:ln>
            <a:noFill/>
          </a:ln>
        </p:spPr>
        <p:txBody>
          <a:bodyPr spcFirstLastPara="1" wrap="square" lIns="91425" tIns="45700" rIns="91425" bIns="45700" anchor="t" anchorCtr="0">
            <a:noAutofit/>
          </a:bodyPr>
          <a:lstStyle>
            <a:lvl1pPr lvl="0" algn="l">
              <a:lnSpc>
                <a:spcPct val="89000"/>
              </a:lnSpc>
              <a:spcBef>
                <a:spcPts val="0"/>
              </a:spcBef>
              <a:spcAft>
                <a:spcPts val="0"/>
              </a:spcAft>
              <a:buClr>
                <a:schemeClr val="dk2"/>
              </a:buClr>
              <a:buSzPts val="4400"/>
              <a:buFont typeface="Libre Franklin"/>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7"/>
          <p:cNvSpPr txBox="1">
            <a:spLocks noGrp="1"/>
          </p:cNvSpPr>
          <p:nvPr>
            <p:ph type="body" idx="1"/>
          </p:nvPr>
        </p:nvSpPr>
        <p:spPr>
          <a:xfrm>
            <a:off x="1028700" y="2340230"/>
            <a:ext cx="3335840" cy="823912"/>
          </a:xfrm>
          <a:prstGeom prst="rect">
            <a:avLst/>
          </a:prstGeom>
          <a:noFill/>
          <a:ln>
            <a:noFill/>
          </a:ln>
        </p:spPr>
        <p:txBody>
          <a:bodyPr spcFirstLastPara="1" wrap="square" lIns="91425" tIns="45700" rIns="91425" bIns="45700" anchor="b" anchorCtr="0">
            <a:noAutofit/>
          </a:bodyPr>
          <a:lstStyle>
            <a:lvl1pPr marL="457200" lvl="0" indent="-228600" algn="l">
              <a:lnSpc>
                <a:spcPct val="84000"/>
              </a:lnSpc>
              <a:spcBef>
                <a:spcPts val="0"/>
              </a:spcBef>
              <a:spcAft>
                <a:spcPts val="0"/>
              </a:spcAft>
              <a:buClr>
                <a:schemeClr val="dk2"/>
              </a:buClr>
              <a:buSzPts val="2400"/>
              <a:buNone/>
              <a:defRPr sz="2400" b="0">
                <a:solidFill>
                  <a:schemeClr val="dk2"/>
                </a:solidFill>
              </a:defRPr>
            </a:lvl1pPr>
            <a:lvl2pPr marL="914400" lvl="1" indent="-228600" algn="l">
              <a:lnSpc>
                <a:spcPct val="94000"/>
              </a:lnSpc>
              <a:spcBef>
                <a:spcPts val="500"/>
              </a:spcBef>
              <a:spcAft>
                <a:spcPts val="0"/>
              </a:spcAft>
              <a:buClr>
                <a:schemeClr val="dk2"/>
              </a:buClr>
              <a:buSzPts val="1500"/>
              <a:buNone/>
              <a:defRPr sz="1500" b="1"/>
            </a:lvl2pPr>
            <a:lvl3pPr marL="1371600" lvl="2" indent="-228600" algn="l">
              <a:lnSpc>
                <a:spcPct val="94000"/>
              </a:lnSpc>
              <a:spcBef>
                <a:spcPts val="500"/>
              </a:spcBef>
              <a:spcAft>
                <a:spcPts val="0"/>
              </a:spcAft>
              <a:buClr>
                <a:schemeClr val="dk2"/>
              </a:buClr>
              <a:buSzPts val="1350"/>
              <a:buNone/>
              <a:defRPr sz="1350" b="1"/>
            </a:lvl3pPr>
            <a:lvl4pPr marL="1828800" lvl="3" indent="-228600" algn="l">
              <a:lnSpc>
                <a:spcPct val="94000"/>
              </a:lnSpc>
              <a:spcBef>
                <a:spcPts val="500"/>
              </a:spcBef>
              <a:spcAft>
                <a:spcPts val="0"/>
              </a:spcAft>
              <a:buClr>
                <a:schemeClr val="dk2"/>
              </a:buClr>
              <a:buSzPts val="1200"/>
              <a:buNone/>
              <a:defRPr sz="1200" b="1"/>
            </a:lvl4pPr>
            <a:lvl5pPr marL="2286000" lvl="4" indent="-228600" algn="l">
              <a:lnSpc>
                <a:spcPct val="94000"/>
              </a:lnSpc>
              <a:spcBef>
                <a:spcPts val="500"/>
              </a:spcBef>
              <a:spcAft>
                <a:spcPts val="0"/>
              </a:spcAft>
              <a:buClr>
                <a:schemeClr val="dk2"/>
              </a:buClr>
              <a:buSzPts val="1200"/>
              <a:buNone/>
              <a:defRPr sz="1200" b="1"/>
            </a:lvl5pPr>
            <a:lvl6pPr marL="2743200" lvl="5" indent="-228600" algn="l">
              <a:lnSpc>
                <a:spcPct val="94000"/>
              </a:lnSpc>
              <a:spcBef>
                <a:spcPts val="500"/>
              </a:spcBef>
              <a:spcAft>
                <a:spcPts val="0"/>
              </a:spcAft>
              <a:buClr>
                <a:schemeClr val="dk2"/>
              </a:buClr>
              <a:buSzPts val="1200"/>
              <a:buNone/>
              <a:defRPr sz="1200" b="1"/>
            </a:lvl6pPr>
            <a:lvl7pPr marL="3200400" lvl="6" indent="-228600" algn="l">
              <a:lnSpc>
                <a:spcPct val="94000"/>
              </a:lnSpc>
              <a:spcBef>
                <a:spcPts val="500"/>
              </a:spcBef>
              <a:spcAft>
                <a:spcPts val="0"/>
              </a:spcAft>
              <a:buClr>
                <a:schemeClr val="dk2"/>
              </a:buClr>
              <a:buSzPts val="1200"/>
              <a:buNone/>
              <a:defRPr sz="1200" b="1"/>
            </a:lvl7pPr>
            <a:lvl8pPr marL="3657600" lvl="7" indent="-228600" algn="l">
              <a:lnSpc>
                <a:spcPct val="94000"/>
              </a:lnSpc>
              <a:spcBef>
                <a:spcPts val="500"/>
              </a:spcBef>
              <a:spcAft>
                <a:spcPts val="0"/>
              </a:spcAft>
              <a:buClr>
                <a:schemeClr val="dk2"/>
              </a:buClr>
              <a:buSzPts val="1200"/>
              <a:buNone/>
              <a:defRPr sz="1200" b="1"/>
            </a:lvl8pPr>
            <a:lvl9pPr marL="4114800" lvl="8" indent="-228600" algn="l">
              <a:lnSpc>
                <a:spcPct val="94000"/>
              </a:lnSpc>
              <a:spcBef>
                <a:spcPts val="500"/>
              </a:spcBef>
              <a:spcAft>
                <a:spcPts val="200"/>
              </a:spcAft>
              <a:buClr>
                <a:schemeClr val="dk2"/>
              </a:buClr>
              <a:buSzPts val="1200"/>
              <a:buNone/>
              <a:defRPr sz="1200" b="1"/>
            </a:lvl9pPr>
          </a:lstStyle>
          <a:p>
            <a:endParaRPr/>
          </a:p>
        </p:txBody>
      </p:sp>
      <p:sp>
        <p:nvSpPr>
          <p:cNvPr id="54" name="Google Shape;54;p7"/>
          <p:cNvSpPr txBox="1">
            <a:spLocks noGrp="1"/>
          </p:cNvSpPr>
          <p:nvPr>
            <p:ph type="body" idx="2"/>
          </p:nvPr>
        </p:nvSpPr>
        <p:spPr>
          <a:xfrm>
            <a:off x="1028700" y="3305208"/>
            <a:ext cx="3335839" cy="2562193"/>
          </a:xfrm>
          <a:prstGeom prst="rect">
            <a:avLst/>
          </a:prstGeom>
          <a:noFill/>
          <a:ln>
            <a:noFill/>
          </a:ln>
        </p:spPr>
        <p:txBody>
          <a:bodyPr spcFirstLastPara="1" wrap="square" lIns="91425" tIns="45700" rIns="91425" bIns="45700" anchor="t" anchorCtr="0">
            <a:noAutofit/>
          </a:bodyPr>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55" name="Google Shape;55;p7"/>
          <p:cNvSpPr txBox="1">
            <a:spLocks noGrp="1"/>
          </p:cNvSpPr>
          <p:nvPr>
            <p:ph type="body" idx="3"/>
          </p:nvPr>
        </p:nvSpPr>
        <p:spPr>
          <a:xfrm>
            <a:off x="4893760" y="2349754"/>
            <a:ext cx="3335840" cy="823912"/>
          </a:xfrm>
          <a:prstGeom prst="rect">
            <a:avLst/>
          </a:prstGeom>
          <a:noFill/>
          <a:ln>
            <a:noFill/>
          </a:ln>
        </p:spPr>
        <p:txBody>
          <a:bodyPr spcFirstLastPara="1" wrap="square" lIns="91425" tIns="45700" rIns="91425" bIns="45700" anchor="b" anchorCtr="0">
            <a:noAutofit/>
          </a:bodyPr>
          <a:lstStyle>
            <a:lvl1pPr marL="457200" lvl="0" indent="-228600" algn="l">
              <a:lnSpc>
                <a:spcPct val="84000"/>
              </a:lnSpc>
              <a:spcBef>
                <a:spcPts val="0"/>
              </a:spcBef>
              <a:spcAft>
                <a:spcPts val="0"/>
              </a:spcAft>
              <a:buClr>
                <a:schemeClr val="dk2"/>
              </a:buClr>
              <a:buSzPts val="2400"/>
              <a:buNone/>
              <a:defRPr sz="2400" b="0">
                <a:solidFill>
                  <a:schemeClr val="dk2"/>
                </a:solidFill>
              </a:defRPr>
            </a:lvl1pPr>
            <a:lvl2pPr marL="914400" lvl="1" indent="-228600" algn="l">
              <a:lnSpc>
                <a:spcPct val="94000"/>
              </a:lnSpc>
              <a:spcBef>
                <a:spcPts val="500"/>
              </a:spcBef>
              <a:spcAft>
                <a:spcPts val="0"/>
              </a:spcAft>
              <a:buClr>
                <a:schemeClr val="dk2"/>
              </a:buClr>
              <a:buSzPts val="1500"/>
              <a:buNone/>
              <a:defRPr sz="1500" b="1"/>
            </a:lvl2pPr>
            <a:lvl3pPr marL="1371600" lvl="2" indent="-228600" algn="l">
              <a:lnSpc>
                <a:spcPct val="94000"/>
              </a:lnSpc>
              <a:spcBef>
                <a:spcPts val="500"/>
              </a:spcBef>
              <a:spcAft>
                <a:spcPts val="0"/>
              </a:spcAft>
              <a:buClr>
                <a:schemeClr val="dk2"/>
              </a:buClr>
              <a:buSzPts val="1350"/>
              <a:buNone/>
              <a:defRPr sz="1350" b="1"/>
            </a:lvl3pPr>
            <a:lvl4pPr marL="1828800" lvl="3" indent="-228600" algn="l">
              <a:lnSpc>
                <a:spcPct val="94000"/>
              </a:lnSpc>
              <a:spcBef>
                <a:spcPts val="500"/>
              </a:spcBef>
              <a:spcAft>
                <a:spcPts val="0"/>
              </a:spcAft>
              <a:buClr>
                <a:schemeClr val="dk2"/>
              </a:buClr>
              <a:buSzPts val="1200"/>
              <a:buNone/>
              <a:defRPr sz="1200" b="1"/>
            </a:lvl4pPr>
            <a:lvl5pPr marL="2286000" lvl="4" indent="-228600" algn="l">
              <a:lnSpc>
                <a:spcPct val="94000"/>
              </a:lnSpc>
              <a:spcBef>
                <a:spcPts val="500"/>
              </a:spcBef>
              <a:spcAft>
                <a:spcPts val="0"/>
              </a:spcAft>
              <a:buClr>
                <a:schemeClr val="dk2"/>
              </a:buClr>
              <a:buSzPts val="1200"/>
              <a:buNone/>
              <a:defRPr sz="1200" b="1"/>
            </a:lvl5pPr>
            <a:lvl6pPr marL="2743200" lvl="5" indent="-228600" algn="l">
              <a:lnSpc>
                <a:spcPct val="94000"/>
              </a:lnSpc>
              <a:spcBef>
                <a:spcPts val="500"/>
              </a:spcBef>
              <a:spcAft>
                <a:spcPts val="0"/>
              </a:spcAft>
              <a:buClr>
                <a:schemeClr val="dk2"/>
              </a:buClr>
              <a:buSzPts val="1200"/>
              <a:buNone/>
              <a:defRPr sz="1200" b="1"/>
            </a:lvl6pPr>
            <a:lvl7pPr marL="3200400" lvl="6" indent="-228600" algn="l">
              <a:lnSpc>
                <a:spcPct val="94000"/>
              </a:lnSpc>
              <a:spcBef>
                <a:spcPts val="500"/>
              </a:spcBef>
              <a:spcAft>
                <a:spcPts val="0"/>
              </a:spcAft>
              <a:buClr>
                <a:schemeClr val="dk2"/>
              </a:buClr>
              <a:buSzPts val="1200"/>
              <a:buNone/>
              <a:defRPr sz="1200" b="1"/>
            </a:lvl7pPr>
            <a:lvl8pPr marL="3657600" lvl="7" indent="-228600" algn="l">
              <a:lnSpc>
                <a:spcPct val="94000"/>
              </a:lnSpc>
              <a:spcBef>
                <a:spcPts val="500"/>
              </a:spcBef>
              <a:spcAft>
                <a:spcPts val="0"/>
              </a:spcAft>
              <a:buClr>
                <a:schemeClr val="dk2"/>
              </a:buClr>
              <a:buSzPts val="1200"/>
              <a:buNone/>
              <a:defRPr sz="1200" b="1"/>
            </a:lvl8pPr>
            <a:lvl9pPr marL="4114800" lvl="8" indent="-228600" algn="l">
              <a:lnSpc>
                <a:spcPct val="94000"/>
              </a:lnSpc>
              <a:spcBef>
                <a:spcPts val="500"/>
              </a:spcBef>
              <a:spcAft>
                <a:spcPts val="200"/>
              </a:spcAft>
              <a:buClr>
                <a:schemeClr val="dk2"/>
              </a:buClr>
              <a:buSzPts val="1200"/>
              <a:buNone/>
              <a:defRPr sz="1200" b="1"/>
            </a:lvl9pPr>
          </a:lstStyle>
          <a:p>
            <a:endParaRPr/>
          </a:p>
        </p:txBody>
      </p:sp>
      <p:sp>
        <p:nvSpPr>
          <p:cNvPr id="56" name="Google Shape;56;p7"/>
          <p:cNvSpPr txBox="1">
            <a:spLocks noGrp="1"/>
          </p:cNvSpPr>
          <p:nvPr>
            <p:ph type="body" idx="4"/>
          </p:nvPr>
        </p:nvSpPr>
        <p:spPr>
          <a:xfrm>
            <a:off x="4893760" y="3305208"/>
            <a:ext cx="3335840" cy="2562193"/>
          </a:xfrm>
          <a:prstGeom prst="rect">
            <a:avLst/>
          </a:prstGeom>
          <a:noFill/>
          <a:ln>
            <a:noFill/>
          </a:ln>
        </p:spPr>
        <p:txBody>
          <a:bodyPr spcFirstLastPara="1" wrap="square" lIns="91425" tIns="45700" rIns="91425" bIns="45700" anchor="t" anchorCtr="0">
            <a:noAutofit/>
          </a:bodyPr>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57" name="Google Shape;57;p7"/>
          <p:cNvSpPr txBox="1">
            <a:spLocks noGrp="1"/>
          </p:cNvSpPr>
          <p:nvPr>
            <p:ph type="dt" idx="10"/>
          </p:nvPr>
        </p:nvSpPr>
        <p:spPr>
          <a:xfrm>
            <a:off x="1042987" y="6453386"/>
            <a:ext cx="903429"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7"/>
          <p:cNvSpPr txBox="1">
            <a:spLocks noGrp="1"/>
          </p:cNvSpPr>
          <p:nvPr>
            <p:ph type="ftr" idx="11"/>
          </p:nvPr>
        </p:nvSpPr>
        <p:spPr>
          <a:xfrm>
            <a:off x="2170173" y="6453386"/>
            <a:ext cx="4710623"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
          <p:cNvSpPr txBox="1">
            <a:spLocks noGrp="1"/>
          </p:cNvSpPr>
          <p:nvPr>
            <p:ph type="sldNum" idx="12"/>
          </p:nvPr>
        </p:nvSpPr>
        <p:spPr>
          <a:xfrm>
            <a:off x="7104552" y="6453386"/>
            <a:ext cx="1197219" cy="404614"/>
          </a:xfrm>
          <a:prstGeom prst="rect">
            <a:avLst/>
          </a:prstGeom>
          <a:noFill/>
          <a:ln>
            <a:noFill/>
          </a:ln>
        </p:spPr>
        <p:txBody>
          <a:bodyPr spcFirstLastPara="1" wrap="square" lIns="91425" tIns="45700" rIns="91425" bIns="45700" anchor="ctr" anchorCtr="0">
            <a:noAutofit/>
          </a:bodyPr>
          <a:lstStyle>
            <a:lvl1pPr marL="102870" lvl="0" indent="0" algn="r">
              <a:lnSpc>
                <a:spcPct val="124000"/>
              </a:lnSpc>
              <a:spcBef>
                <a:spcPts val="0"/>
              </a:spcBef>
              <a:buNone/>
              <a:defRPr/>
            </a:lvl1pPr>
            <a:lvl2pPr marL="102870" lvl="1" indent="0" algn="r">
              <a:lnSpc>
                <a:spcPct val="124000"/>
              </a:lnSpc>
              <a:spcBef>
                <a:spcPts val="0"/>
              </a:spcBef>
              <a:buNone/>
              <a:defRPr/>
            </a:lvl2pPr>
            <a:lvl3pPr marL="102870" lvl="2" indent="0" algn="r">
              <a:lnSpc>
                <a:spcPct val="124000"/>
              </a:lnSpc>
              <a:spcBef>
                <a:spcPts val="0"/>
              </a:spcBef>
              <a:buNone/>
              <a:defRPr/>
            </a:lvl3pPr>
            <a:lvl4pPr marL="102870" lvl="3" indent="0" algn="r">
              <a:lnSpc>
                <a:spcPct val="124000"/>
              </a:lnSpc>
              <a:spcBef>
                <a:spcPts val="0"/>
              </a:spcBef>
              <a:buNone/>
              <a:defRPr/>
            </a:lvl4pPr>
            <a:lvl5pPr marL="102870" lvl="4" indent="0" algn="r">
              <a:lnSpc>
                <a:spcPct val="124000"/>
              </a:lnSpc>
              <a:spcBef>
                <a:spcPts val="0"/>
              </a:spcBef>
              <a:buNone/>
              <a:defRPr/>
            </a:lvl5pPr>
            <a:lvl6pPr marL="102870" lvl="5" indent="0" algn="r">
              <a:lnSpc>
                <a:spcPct val="124000"/>
              </a:lnSpc>
              <a:spcBef>
                <a:spcPts val="0"/>
              </a:spcBef>
              <a:buNone/>
              <a:defRPr/>
            </a:lvl6pPr>
            <a:lvl7pPr marL="102870" lvl="6" indent="0" algn="r">
              <a:lnSpc>
                <a:spcPct val="124000"/>
              </a:lnSpc>
              <a:spcBef>
                <a:spcPts val="0"/>
              </a:spcBef>
              <a:buNone/>
              <a:defRPr/>
            </a:lvl7pPr>
            <a:lvl8pPr marL="102870" lvl="7" indent="0" algn="r">
              <a:lnSpc>
                <a:spcPct val="124000"/>
              </a:lnSpc>
              <a:spcBef>
                <a:spcPts val="0"/>
              </a:spcBef>
              <a:buNone/>
              <a:defRPr/>
            </a:lvl8pPr>
            <a:lvl9pPr marL="102870" lvl="8" indent="0" algn="r">
              <a:lnSpc>
                <a:spcPct val="124000"/>
              </a:lnSpc>
              <a:spcBef>
                <a:spcPts val="0"/>
              </a:spcBef>
              <a:buNone/>
              <a:defRPr/>
            </a:lvl9pPr>
          </a:lstStyle>
          <a:p>
            <a:pPr marL="10287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8"/>
          <p:cNvSpPr txBox="1">
            <a:spLocks noGrp="1"/>
          </p:cNvSpPr>
          <p:nvPr>
            <p:ph type="title"/>
          </p:nvPr>
        </p:nvSpPr>
        <p:spPr>
          <a:xfrm>
            <a:off x="1028700" y="685800"/>
            <a:ext cx="7200900" cy="1485900"/>
          </a:xfrm>
          <a:prstGeom prst="rect">
            <a:avLst/>
          </a:prstGeom>
          <a:noFill/>
          <a:ln>
            <a:noFill/>
          </a:ln>
        </p:spPr>
        <p:txBody>
          <a:bodyPr spcFirstLastPara="1" wrap="square" lIns="91425" tIns="45700" rIns="91425" bIns="45700" anchor="t" anchorCtr="0">
            <a:no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8"/>
          <p:cNvSpPr txBox="1">
            <a:spLocks noGrp="1"/>
          </p:cNvSpPr>
          <p:nvPr>
            <p:ph type="dt" idx="10"/>
          </p:nvPr>
        </p:nvSpPr>
        <p:spPr>
          <a:xfrm>
            <a:off x="1042987" y="6453386"/>
            <a:ext cx="903429"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
          <p:cNvSpPr txBox="1">
            <a:spLocks noGrp="1"/>
          </p:cNvSpPr>
          <p:nvPr>
            <p:ph type="ftr" idx="11"/>
          </p:nvPr>
        </p:nvSpPr>
        <p:spPr>
          <a:xfrm>
            <a:off x="2170173" y="6453386"/>
            <a:ext cx="4710623"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8"/>
          <p:cNvSpPr txBox="1">
            <a:spLocks noGrp="1"/>
          </p:cNvSpPr>
          <p:nvPr>
            <p:ph type="sldNum" idx="12"/>
          </p:nvPr>
        </p:nvSpPr>
        <p:spPr>
          <a:xfrm>
            <a:off x="7104552" y="6453386"/>
            <a:ext cx="1197219" cy="404614"/>
          </a:xfrm>
          <a:prstGeom prst="rect">
            <a:avLst/>
          </a:prstGeom>
          <a:noFill/>
          <a:ln>
            <a:noFill/>
          </a:ln>
        </p:spPr>
        <p:txBody>
          <a:bodyPr spcFirstLastPara="1" wrap="square" lIns="91425" tIns="45700" rIns="91425" bIns="45700" anchor="ctr" anchorCtr="0">
            <a:noAutofit/>
          </a:bodyPr>
          <a:lstStyle>
            <a:lvl1pPr marL="102870" lvl="0" indent="0" algn="r">
              <a:lnSpc>
                <a:spcPct val="124000"/>
              </a:lnSpc>
              <a:spcBef>
                <a:spcPts val="0"/>
              </a:spcBef>
              <a:buNone/>
              <a:defRPr/>
            </a:lvl1pPr>
            <a:lvl2pPr marL="102870" lvl="1" indent="0" algn="r">
              <a:lnSpc>
                <a:spcPct val="124000"/>
              </a:lnSpc>
              <a:spcBef>
                <a:spcPts val="0"/>
              </a:spcBef>
              <a:buNone/>
              <a:defRPr/>
            </a:lvl2pPr>
            <a:lvl3pPr marL="102870" lvl="2" indent="0" algn="r">
              <a:lnSpc>
                <a:spcPct val="124000"/>
              </a:lnSpc>
              <a:spcBef>
                <a:spcPts val="0"/>
              </a:spcBef>
              <a:buNone/>
              <a:defRPr/>
            </a:lvl3pPr>
            <a:lvl4pPr marL="102870" lvl="3" indent="0" algn="r">
              <a:lnSpc>
                <a:spcPct val="124000"/>
              </a:lnSpc>
              <a:spcBef>
                <a:spcPts val="0"/>
              </a:spcBef>
              <a:buNone/>
              <a:defRPr/>
            </a:lvl4pPr>
            <a:lvl5pPr marL="102870" lvl="4" indent="0" algn="r">
              <a:lnSpc>
                <a:spcPct val="124000"/>
              </a:lnSpc>
              <a:spcBef>
                <a:spcPts val="0"/>
              </a:spcBef>
              <a:buNone/>
              <a:defRPr/>
            </a:lvl5pPr>
            <a:lvl6pPr marL="102870" lvl="5" indent="0" algn="r">
              <a:lnSpc>
                <a:spcPct val="124000"/>
              </a:lnSpc>
              <a:spcBef>
                <a:spcPts val="0"/>
              </a:spcBef>
              <a:buNone/>
              <a:defRPr/>
            </a:lvl6pPr>
            <a:lvl7pPr marL="102870" lvl="6" indent="0" algn="r">
              <a:lnSpc>
                <a:spcPct val="124000"/>
              </a:lnSpc>
              <a:spcBef>
                <a:spcPts val="0"/>
              </a:spcBef>
              <a:buNone/>
              <a:defRPr/>
            </a:lvl7pPr>
            <a:lvl8pPr marL="102870" lvl="7" indent="0" algn="r">
              <a:lnSpc>
                <a:spcPct val="124000"/>
              </a:lnSpc>
              <a:spcBef>
                <a:spcPts val="0"/>
              </a:spcBef>
              <a:buNone/>
              <a:defRPr/>
            </a:lvl8pPr>
            <a:lvl9pPr marL="102870" lvl="8" indent="0" algn="r">
              <a:lnSpc>
                <a:spcPct val="124000"/>
              </a:lnSpc>
              <a:spcBef>
                <a:spcPts val="0"/>
              </a:spcBef>
              <a:buNone/>
              <a:defRPr/>
            </a:lvl9pPr>
          </a:lstStyle>
          <a:p>
            <a:pPr marL="10287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5"/>
        <p:cNvGrpSpPr/>
        <p:nvPr/>
      </p:nvGrpSpPr>
      <p:grpSpPr>
        <a:xfrm>
          <a:off x="0" y="0"/>
          <a:ext cx="0" cy="0"/>
          <a:chOff x="0" y="0"/>
          <a:chExt cx="0" cy="0"/>
        </a:xfrm>
      </p:grpSpPr>
      <p:sp>
        <p:nvSpPr>
          <p:cNvPr id="66" name="Google Shape;66;p9" title="Background Shape"/>
          <p:cNvSpPr/>
          <p:nvPr/>
        </p:nvSpPr>
        <p:spPr>
          <a:xfrm>
            <a:off x="0" y="376"/>
            <a:ext cx="3977640" cy="685762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9"/>
          <p:cNvSpPr txBox="1">
            <a:spLocks noGrp="1"/>
          </p:cNvSpPr>
          <p:nvPr>
            <p:ph type="title"/>
          </p:nvPr>
        </p:nvSpPr>
        <p:spPr>
          <a:xfrm>
            <a:off x="542925" y="685800"/>
            <a:ext cx="2891790" cy="2157884"/>
          </a:xfrm>
          <a:prstGeom prst="rect">
            <a:avLst/>
          </a:prstGeom>
          <a:noFill/>
          <a:ln>
            <a:noFill/>
          </a:ln>
        </p:spPr>
        <p:txBody>
          <a:bodyPr spcFirstLastPara="1" wrap="square" lIns="91425" tIns="45700" rIns="91425" bIns="45700" anchor="t" anchorCtr="0">
            <a:noAutofit/>
          </a:bodyPr>
          <a:lstStyle>
            <a:lvl1pPr lvl="0" algn="l">
              <a:lnSpc>
                <a:spcPct val="84000"/>
              </a:lnSpc>
              <a:spcBef>
                <a:spcPts val="0"/>
              </a:spcBef>
              <a:spcAft>
                <a:spcPts val="0"/>
              </a:spcAft>
              <a:buClr>
                <a:schemeClr val="dk2"/>
              </a:buClr>
              <a:buSzPts val="4400"/>
              <a:buFont typeface="Libre Franklin"/>
              <a:buNone/>
              <a:defRPr sz="4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9"/>
          <p:cNvSpPr txBox="1">
            <a:spLocks noGrp="1"/>
          </p:cNvSpPr>
          <p:nvPr>
            <p:ph type="body" idx="1"/>
          </p:nvPr>
        </p:nvSpPr>
        <p:spPr>
          <a:xfrm>
            <a:off x="4692015" y="685801"/>
            <a:ext cx="3909060" cy="5175250"/>
          </a:xfrm>
          <a:prstGeom prst="rect">
            <a:avLst/>
          </a:prstGeom>
          <a:noFill/>
          <a:ln>
            <a:noFill/>
          </a:ln>
        </p:spPr>
        <p:txBody>
          <a:bodyPr spcFirstLastPara="1" wrap="square" lIns="91425" tIns="45700" rIns="91425" bIns="45700" anchor="t" anchorCtr="0">
            <a:noAutofit/>
          </a:bodyPr>
          <a:lstStyle>
            <a:lvl1pPr marL="457200" lvl="0" indent="-323850" algn="l">
              <a:lnSpc>
                <a:spcPct val="94000"/>
              </a:lnSpc>
              <a:spcBef>
                <a:spcPts val="1000"/>
              </a:spcBef>
              <a:spcAft>
                <a:spcPts val="0"/>
              </a:spcAft>
              <a:buClr>
                <a:schemeClr val="dk2"/>
              </a:buClr>
              <a:buSzPts val="1500"/>
              <a:buChar char="■"/>
              <a:defRPr sz="1500"/>
            </a:lvl1pPr>
            <a:lvl2pPr marL="914400" lvl="1" indent="-323850" algn="l">
              <a:lnSpc>
                <a:spcPct val="94000"/>
              </a:lnSpc>
              <a:spcBef>
                <a:spcPts val="500"/>
              </a:spcBef>
              <a:spcAft>
                <a:spcPts val="0"/>
              </a:spcAft>
              <a:buClr>
                <a:schemeClr val="dk2"/>
              </a:buClr>
              <a:buSzPts val="1500"/>
              <a:buChar char="–"/>
              <a:defRPr sz="1500"/>
            </a:lvl2pPr>
            <a:lvl3pPr marL="1371600" lvl="2" indent="-314325" algn="l">
              <a:lnSpc>
                <a:spcPct val="94000"/>
              </a:lnSpc>
              <a:spcBef>
                <a:spcPts val="500"/>
              </a:spcBef>
              <a:spcAft>
                <a:spcPts val="0"/>
              </a:spcAft>
              <a:buClr>
                <a:schemeClr val="dk2"/>
              </a:buClr>
              <a:buSzPts val="1350"/>
              <a:buChar char="■"/>
              <a:defRPr sz="1350"/>
            </a:lvl3pPr>
            <a:lvl4pPr marL="1828800" lvl="3" indent="-314325" algn="l">
              <a:lnSpc>
                <a:spcPct val="94000"/>
              </a:lnSpc>
              <a:spcBef>
                <a:spcPts val="500"/>
              </a:spcBef>
              <a:spcAft>
                <a:spcPts val="0"/>
              </a:spcAft>
              <a:buClr>
                <a:schemeClr val="dk2"/>
              </a:buClr>
              <a:buSzPts val="1350"/>
              <a:buChar char="–"/>
              <a:defRPr sz="1350"/>
            </a:lvl4pPr>
            <a:lvl5pPr marL="2286000" lvl="4" indent="-304800" algn="l">
              <a:lnSpc>
                <a:spcPct val="94000"/>
              </a:lnSpc>
              <a:spcBef>
                <a:spcPts val="500"/>
              </a:spcBef>
              <a:spcAft>
                <a:spcPts val="0"/>
              </a:spcAft>
              <a:buClr>
                <a:schemeClr val="dk2"/>
              </a:buClr>
              <a:buSzPts val="1200"/>
              <a:buChar char="■"/>
              <a:defRPr sz="1200"/>
            </a:lvl5pPr>
            <a:lvl6pPr marL="2743200" lvl="5" indent="-304800" algn="l">
              <a:lnSpc>
                <a:spcPct val="94000"/>
              </a:lnSpc>
              <a:spcBef>
                <a:spcPts val="500"/>
              </a:spcBef>
              <a:spcAft>
                <a:spcPts val="0"/>
              </a:spcAft>
              <a:buClr>
                <a:schemeClr val="dk2"/>
              </a:buClr>
              <a:buSzPts val="1200"/>
              <a:buChar char="–"/>
              <a:defRPr sz="1200"/>
            </a:lvl6pPr>
            <a:lvl7pPr marL="3200400" lvl="6" indent="-304800" algn="l">
              <a:lnSpc>
                <a:spcPct val="94000"/>
              </a:lnSpc>
              <a:spcBef>
                <a:spcPts val="500"/>
              </a:spcBef>
              <a:spcAft>
                <a:spcPts val="0"/>
              </a:spcAft>
              <a:buClr>
                <a:schemeClr val="dk2"/>
              </a:buClr>
              <a:buSzPts val="1200"/>
              <a:buChar char="■"/>
              <a:defRPr sz="1200"/>
            </a:lvl7pPr>
            <a:lvl8pPr marL="3657600" lvl="7" indent="-304800" algn="l">
              <a:lnSpc>
                <a:spcPct val="94000"/>
              </a:lnSpc>
              <a:spcBef>
                <a:spcPts val="500"/>
              </a:spcBef>
              <a:spcAft>
                <a:spcPts val="0"/>
              </a:spcAft>
              <a:buClr>
                <a:schemeClr val="dk2"/>
              </a:buClr>
              <a:buSzPts val="1200"/>
              <a:buChar char="–"/>
              <a:defRPr sz="1200"/>
            </a:lvl8pPr>
            <a:lvl9pPr marL="4114800" lvl="8" indent="-304800" algn="l">
              <a:lnSpc>
                <a:spcPct val="94000"/>
              </a:lnSpc>
              <a:spcBef>
                <a:spcPts val="500"/>
              </a:spcBef>
              <a:spcAft>
                <a:spcPts val="200"/>
              </a:spcAft>
              <a:buClr>
                <a:schemeClr val="dk2"/>
              </a:buClr>
              <a:buSzPts val="1200"/>
              <a:buChar char="■"/>
              <a:defRPr sz="1200"/>
            </a:lvl9pPr>
          </a:lstStyle>
          <a:p>
            <a:endParaRPr/>
          </a:p>
        </p:txBody>
      </p:sp>
      <p:sp>
        <p:nvSpPr>
          <p:cNvPr id="69" name="Google Shape;69;p9"/>
          <p:cNvSpPr txBox="1">
            <a:spLocks noGrp="1"/>
          </p:cNvSpPr>
          <p:nvPr>
            <p:ph type="body" idx="2"/>
          </p:nvPr>
        </p:nvSpPr>
        <p:spPr>
          <a:xfrm>
            <a:off x="542925" y="2856344"/>
            <a:ext cx="2891790" cy="3011056"/>
          </a:xfrm>
          <a:prstGeom prst="rect">
            <a:avLst/>
          </a:prstGeom>
          <a:noFill/>
          <a:ln>
            <a:noFill/>
          </a:ln>
        </p:spPr>
        <p:txBody>
          <a:bodyPr spcFirstLastPara="1" wrap="square" lIns="91425" tIns="45700" rIns="91425" bIns="45700" anchor="t" anchorCtr="0">
            <a:noAutofit/>
          </a:bodyPr>
          <a:lstStyle>
            <a:lvl1pPr marL="457200" lvl="0" indent="-228600" algn="l">
              <a:lnSpc>
                <a:spcPct val="113000"/>
              </a:lnSpc>
              <a:spcBef>
                <a:spcPts val="0"/>
              </a:spcBef>
              <a:spcAft>
                <a:spcPts val="0"/>
              </a:spcAft>
              <a:buClr>
                <a:schemeClr val="dk2"/>
              </a:buClr>
              <a:buSzPts val="1600"/>
              <a:buNone/>
              <a:defRPr sz="1600"/>
            </a:lvl1pPr>
            <a:lvl2pPr marL="914400" lvl="1" indent="-228600" algn="l">
              <a:lnSpc>
                <a:spcPct val="94000"/>
              </a:lnSpc>
              <a:spcBef>
                <a:spcPts val="1500"/>
              </a:spcBef>
              <a:spcAft>
                <a:spcPts val="0"/>
              </a:spcAft>
              <a:buClr>
                <a:schemeClr val="dk2"/>
              </a:buClr>
              <a:buSzPts val="1050"/>
              <a:buNone/>
              <a:defRPr sz="1050"/>
            </a:lvl2pPr>
            <a:lvl3pPr marL="1371600" lvl="2" indent="-228600" algn="l">
              <a:lnSpc>
                <a:spcPct val="94000"/>
              </a:lnSpc>
              <a:spcBef>
                <a:spcPts val="500"/>
              </a:spcBef>
              <a:spcAft>
                <a:spcPts val="0"/>
              </a:spcAft>
              <a:buClr>
                <a:schemeClr val="dk2"/>
              </a:buClr>
              <a:buSzPts val="900"/>
              <a:buNone/>
              <a:defRPr sz="900"/>
            </a:lvl3pPr>
            <a:lvl4pPr marL="1828800" lvl="3" indent="-228600" algn="l">
              <a:lnSpc>
                <a:spcPct val="94000"/>
              </a:lnSpc>
              <a:spcBef>
                <a:spcPts val="500"/>
              </a:spcBef>
              <a:spcAft>
                <a:spcPts val="0"/>
              </a:spcAft>
              <a:buClr>
                <a:schemeClr val="dk2"/>
              </a:buClr>
              <a:buSzPts val="750"/>
              <a:buNone/>
              <a:defRPr sz="750"/>
            </a:lvl4pPr>
            <a:lvl5pPr marL="2286000" lvl="4" indent="-228600" algn="l">
              <a:lnSpc>
                <a:spcPct val="94000"/>
              </a:lnSpc>
              <a:spcBef>
                <a:spcPts val="500"/>
              </a:spcBef>
              <a:spcAft>
                <a:spcPts val="0"/>
              </a:spcAft>
              <a:buClr>
                <a:schemeClr val="dk2"/>
              </a:buClr>
              <a:buSzPts val="750"/>
              <a:buNone/>
              <a:defRPr sz="750"/>
            </a:lvl5pPr>
            <a:lvl6pPr marL="2743200" lvl="5" indent="-228600" algn="l">
              <a:lnSpc>
                <a:spcPct val="94000"/>
              </a:lnSpc>
              <a:spcBef>
                <a:spcPts val="500"/>
              </a:spcBef>
              <a:spcAft>
                <a:spcPts val="0"/>
              </a:spcAft>
              <a:buClr>
                <a:schemeClr val="dk2"/>
              </a:buClr>
              <a:buSzPts val="750"/>
              <a:buNone/>
              <a:defRPr sz="750"/>
            </a:lvl6pPr>
            <a:lvl7pPr marL="3200400" lvl="6" indent="-228600" algn="l">
              <a:lnSpc>
                <a:spcPct val="94000"/>
              </a:lnSpc>
              <a:spcBef>
                <a:spcPts val="500"/>
              </a:spcBef>
              <a:spcAft>
                <a:spcPts val="0"/>
              </a:spcAft>
              <a:buClr>
                <a:schemeClr val="dk2"/>
              </a:buClr>
              <a:buSzPts val="750"/>
              <a:buNone/>
              <a:defRPr sz="750"/>
            </a:lvl7pPr>
            <a:lvl8pPr marL="3657600" lvl="7" indent="-228600" algn="l">
              <a:lnSpc>
                <a:spcPct val="94000"/>
              </a:lnSpc>
              <a:spcBef>
                <a:spcPts val="500"/>
              </a:spcBef>
              <a:spcAft>
                <a:spcPts val="0"/>
              </a:spcAft>
              <a:buClr>
                <a:schemeClr val="dk2"/>
              </a:buClr>
              <a:buSzPts val="750"/>
              <a:buNone/>
              <a:defRPr sz="750"/>
            </a:lvl8pPr>
            <a:lvl9pPr marL="4114800" lvl="8" indent="-228600" algn="l">
              <a:lnSpc>
                <a:spcPct val="94000"/>
              </a:lnSpc>
              <a:spcBef>
                <a:spcPts val="500"/>
              </a:spcBef>
              <a:spcAft>
                <a:spcPts val="200"/>
              </a:spcAft>
              <a:buClr>
                <a:schemeClr val="dk2"/>
              </a:buClr>
              <a:buSzPts val="750"/>
              <a:buNone/>
              <a:defRPr sz="750"/>
            </a:lvl9pPr>
          </a:lstStyle>
          <a:p>
            <a:endParaRPr/>
          </a:p>
        </p:txBody>
      </p:sp>
      <p:sp>
        <p:nvSpPr>
          <p:cNvPr id="70" name="Google Shape;70;p9"/>
          <p:cNvSpPr txBox="1">
            <a:spLocks noGrp="1"/>
          </p:cNvSpPr>
          <p:nvPr>
            <p:ph type="dt" idx="10"/>
          </p:nvPr>
        </p:nvSpPr>
        <p:spPr>
          <a:xfrm>
            <a:off x="542925" y="6453386"/>
            <a:ext cx="903429"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9"/>
          <p:cNvSpPr txBox="1">
            <a:spLocks noGrp="1"/>
          </p:cNvSpPr>
          <p:nvPr>
            <p:ph type="ftr" idx="11"/>
          </p:nvPr>
        </p:nvSpPr>
        <p:spPr>
          <a:xfrm>
            <a:off x="1654459" y="6453386"/>
            <a:ext cx="1780256"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
          <p:cNvSpPr txBox="1">
            <a:spLocks noGrp="1"/>
          </p:cNvSpPr>
          <p:nvPr>
            <p:ph type="sldNum" idx="12"/>
          </p:nvPr>
        </p:nvSpPr>
        <p:spPr>
          <a:xfrm>
            <a:off x="7412355" y="6453386"/>
            <a:ext cx="1197219" cy="404614"/>
          </a:xfrm>
          <a:prstGeom prst="rect">
            <a:avLst/>
          </a:prstGeom>
          <a:noFill/>
          <a:ln>
            <a:noFill/>
          </a:ln>
        </p:spPr>
        <p:txBody>
          <a:bodyPr spcFirstLastPara="1" wrap="square" lIns="91425" tIns="45700" rIns="91425" bIns="45700" anchor="ctr" anchorCtr="0">
            <a:noAutofit/>
          </a:bodyPr>
          <a:lstStyle>
            <a:lvl1pPr marL="102870" marR="0" lvl="0" indent="0" algn="r">
              <a:lnSpc>
                <a:spcPct val="124000"/>
              </a:lnSpc>
              <a:spcBef>
                <a:spcPts val="0"/>
              </a:spcBef>
              <a:buNone/>
              <a:defRPr sz="1000" b="0" i="0" u="none" strike="noStrike" cap="none">
                <a:solidFill>
                  <a:schemeClr val="dk2"/>
                </a:solidFill>
                <a:latin typeface="Libre Franklin"/>
                <a:ea typeface="Libre Franklin"/>
                <a:cs typeface="Libre Franklin"/>
                <a:sym typeface="Libre Franklin"/>
              </a:defRPr>
            </a:lvl1pPr>
            <a:lvl2pPr marL="102870" marR="0" lvl="1" indent="0" algn="r">
              <a:lnSpc>
                <a:spcPct val="124000"/>
              </a:lnSpc>
              <a:spcBef>
                <a:spcPts val="0"/>
              </a:spcBef>
              <a:buNone/>
              <a:defRPr sz="1000" b="0" i="0" u="none" strike="noStrike" cap="none">
                <a:solidFill>
                  <a:schemeClr val="dk2"/>
                </a:solidFill>
                <a:latin typeface="Libre Franklin"/>
                <a:ea typeface="Libre Franklin"/>
                <a:cs typeface="Libre Franklin"/>
                <a:sym typeface="Libre Franklin"/>
              </a:defRPr>
            </a:lvl2pPr>
            <a:lvl3pPr marL="102870" marR="0" lvl="2" indent="0" algn="r">
              <a:lnSpc>
                <a:spcPct val="124000"/>
              </a:lnSpc>
              <a:spcBef>
                <a:spcPts val="0"/>
              </a:spcBef>
              <a:buNone/>
              <a:defRPr sz="1000" b="0" i="0" u="none" strike="noStrike" cap="none">
                <a:solidFill>
                  <a:schemeClr val="dk2"/>
                </a:solidFill>
                <a:latin typeface="Libre Franklin"/>
                <a:ea typeface="Libre Franklin"/>
                <a:cs typeface="Libre Franklin"/>
                <a:sym typeface="Libre Franklin"/>
              </a:defRPr>
            </a:lvl3pPr>
            <a:lvl4pPr marL="102870" marR="0" lvl="3" indent="0" algn="r">
              <a:lnSpc>
                <a:spcPct val="124000"/>
              </a:lnSpc>
              <a:spcBef>
                <a:spcPts val="0"/>
              </a:spcBef>
              <a:buNone/>
              <a:defRPr sz="1000" b="0" i="0" u="none" strike="noStrike" cap="none">
                <a:solidFill>
                  <a:schemeClr val="dk2"/>
                </a:solidFill>
                <a:latin typeface="Libre Franklin"/>
                <a:ea typeface="Libre Franklin"/>
                <a:cs typeface="Libre Franklin"/>
                <a:sym typeface="Libre Franklin"/>
              </a:defRPr>
            </a:lvl4pPr>
            <a:lvl5pPr marL="102870" marR="0" lvl="4" indent="0" algn="r">
              <a:lnSpc>
                <a:spcPct val="124000"/>
              </a:lnSpc>
              <a:spcBef>
                <a:spcPts val="0"/>
              </a:spcBef>
              <a:buNone/>
              <a:defRPr sz="1000" b="0" i="0" u="none" strike="noStrike" cap="none">
                <a:solidFill>
                  <a:schemeClr val="dk2"/>
                </a:solidFill>
                <a:latin typeface="Libre Franklin"/>
                <a:ea typeface="Libre Franklin"/>
                <a:cs typeface="Libre Franklin"/>
                <a:sym typeface="Libre Franklin"/>
              </a:defRPr>
            </a:lvl5pPr>
            <a:lvl6pPr marL="102870" marR="0" lvl="5" indent="0" algn="r">
              <a:lnSpc>
                <a:spcPct val="124000"/>
              </a:lnSpc>
              <a:spcBef>
                <a:spcPts val="0"/>
              </a:spcBef>
              <a:buNone/>
              <a:defRPr sz="1000" b="0" i="0" u="none" strike="noStrike" cap="none">
                <a:solidFill>
                  <a:schemeClr val="dk2"/>
                </a:solidFill>
                <a:latin typeface="Libre Franklin"/>
                <a:ea typeface="Libre Franklin"/>
                <a:cs typeface="Libre Franklin"/>
                <a:sym typeface="Libre Franklin"/>
              </a:defRPr>
            </a:lvl6pPr>
            <a:lvl7pPr marL="102870" marR="0" lvl="6" indent="0" algn="r">
              <a:lnSpc>
                <a:spcPct val="124000"/>
              </a:lnSpc>
              <a:spcBef>
                <a:spcPts val="0"/>
              </a:spcBef>
              <a:buNone/>
              <a:defRPr sz="1000" b="0" i="0" u="none" strike="noStrike" cap="none">
                <a:solidFill>
                  <a:schemeClr val="dk2"/>
                </a:solidFill>
                <a:latin typeface="Libre Franklin"/>
                <a:ea typeface="Libre Franklin"/>
                <a:cs typeface="Libre Franklin"/>
                <a:sym typeface="Libre Franklin"/>
              </a:defRPr>
            </a:lvl7pPr>
            <a:lvl8pPr marL="102870" marR="0" lvl="7" indent="0" algn="r">
              <a:lnSpc>
                <a:spcPct val="124000"/>
              </a:lnSpc>
              <a:spcBef>
                <a:spcPts val="0"/>
              </a:spcBef>
              <a:buNone/>
              <a:defRPr sz="1000" b="0" i="0" u="none" strike="noStrike" cap="none">
                <a:solidFill>
                  <a:schemeClr val="dk2"/>
                </a:solidFill>
                <a:latin typeface="Libre Franklin"/>
                <a:ea typeface="Libre Franklin"/>
                <a:cs typeface="Libre Franklin"/>
                <a:sym typeface="Libre Franklin"/>
              </a:defRPr>
            </a:lvl8pPr>
            <a:lvl9pPr marL="102870" marR="0" lvl="8" indent="0" algn="r">
              <a:lnSpc>
                <a:spcPct val="124000"/>
              </a:lnSpc>
              <a:spcBef>
                <a:spcPts val="0"/>
              </a:spcBef>
              <a:buNone/>
              <a:defRPr sz="1000" b="0" i="0" u="none" strike="noStrike" cap="none">
                <a:solidFill>
                  <a:schemeClr val="dk2"/>
                </a:solidFill>
                <a:latin typeface="Libre Franklin"/>
                <a:ea typeface="Libre Franklin"/>
                <a:cs typeface="Libre Franklin"/>
                <a:sym typeface="Libre Franklin"/>
              </a:defRPr>
            </a:lvl9pPr>
          </a:lstStyle>
          <a:p>
            <a:pPr marL="102870" lvl="0" indent="0" algn="r" rtl="0">
              <a:spcBef>
                <a:spcPts val="0"/>
              </a:spcBef>
              <a:spcAft>
                <a:spcPts val="0"/>
              </a:spcAft>
              <a:buNone/>
            </a:pPr>
            <a:fld id="{00000000-1234-1234-1234-123412341234}" type="slidenum">
              <a:rPr lang="en-US"/>
              <a:t>‹#›</a:t>
            </a:fld>
            <a:endParaRPr/>
          </a:p>
        </p:txBody>
      </p:sp>
      <p:sp>
        <p:nvSpPr>
          <p:cNvPr id="73" name="Google Shape;73;p9"/>
          <p:cNvSpPr/>
          <p:nvPr/>
        </p:nvSpPr>
        <p:spPr>
          <a:xfrm>
            <a:off x="3977640" y="376"/>
            <a:ext cx="17145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9" title="Divider Bar"/>
          <p:cNvSpPr/>
          <p:nvPr/>
        </p:nvSpPr>
        <p:spPr>
          <a:xfrm>
            <a:off x="3977640" y="376"/>
            <a:ext cx="17145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5"/>
        <p:cNvGrpSpPr/>
        <p:nvPr/>
      </p:nvGrpSpPr>
      <p:grpSpPr>
        <a:xfrm>
          <a:off x="0" y="0"/>
          <a:ext cx="0" cy="0"/>
          <a:chOff x="0" y="0"/>
          <a:chExt cx="0" cy="0"/>
        </a:xfrm>
      </p:grpSpPr>
      <p:sp>
        <p:nvSpPr>
          <p:cNvPr id="76" name="Google Shape;76;p10" title="Background Shape"/>
          <p:cNvSpPr/>
          <p:nvPr/>
        </p:nvSpPr>
        <p:spPr>
          <a:xfrm>
            <a:off x="0" y="376"/>
            <a:ext cx="3977640" cy="685762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0"/>
          <p:cNvSpPr txBox="1">
            <a:spLocks noGrp="1"/>
          </p:cNvSpPr>
          <p:nvPr>
            <p:ph type="title"/>
          </p:nvPr>
        </p:nvSpPr>
        <p:spPr>
          <a:xfrm>
            <a:off x="542925" y="685800"/>
            <a:ext cx="2891790" cy="2157884"/>
          </a:xfrm>
          <a:prstGeom prst="rect">
            <a:avLst/>
          </a:prstGeom>
          <a:noFill/>
          <a:ln>
            <a:noFill/>
          </a:ln>
        </p:spPr>
        <p:txBody>
          <a:bodyPr spcFirstLastPara="1" wrap="square" lIns="91425" tIns="45700" rIns="91425" bIns="45700" anchor="t" anchorCtr="0">
            <a:noAutofit/>
          </a:bodyPr>
          <a:lstStyle>
            <a:lvl1pPr lvl="0" algn="l">
              <a:lnSpc>
                <a:spcPct val="84000"/>
              </a:lnSpc>
              <a:spcBef>
                <a:spcPts val="0"/>
              </a:spcBef>
              <a:spcAft>
                <a:spcPts val="0"/>
              </a:spcAft>
              <a:buClr>
                <a:schemeClr val="dk2"/>
              </a:buClr>
              <a:buSzPts val="4400"/>
              <a:buFont typeface="Libre Franklin"/>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0"/>
          <p:cNvSpPr>
            <a:spLocks noGrp="1"/>
          </p:cNvSpPr>
          <p:nvPr>
            <p:ph type="pic" idx="2"/>
          </p:nvPr>
        </p:nvSpPr>
        <p:spPr>
          <a:xfrm>
            <a:off x="4149090" y="1"/>
            <a:ext cx="4994910" cy="6857999"/>
          </a:xfrm>
          <a:prstGeom prst="rect">
            <a:avLst/>
          </a:prstGeom>
          <a:noFill/>
          <a:ln>
            <a:noFill/>
          </a:ln>
        </p:spPr>
        <p:txBody>
          <a:bodyPr spcFirstLastPara="1" wrap="square" lIns="91425" tIns="45700" rIns="91425" bIns="45700" anchor="t" anchorCtr="0">
            <a:noAutofit/>
          </a:bodyPr>
          <a:lstStyle>
            <a:lvl1pPr marR="0" lvl="0" algn="l" rtl="0">
              <a:lnSpc>
                <a:spcPct val="94000"/>
              </a:lnSpc>
              <a:spcBef>
                <a:spcPts val="1000"/>
              </a:spcBef>
              <a:spcAft>
                <a:spcPts val="0"/>
              </a:spcAft>
              <a:buClr>
                <a:schemeClr val="dk2"/>
              </a:buClr>
              <a:buSzPts val="1500"/>
              <a:buFont typeface="Libre Franklin"/>
              <a:buNone/>
              <a:defRPr sz="1500" b="0" i="0" u="none" strike="noStrike" cap="none">
                <a:solidFill>
                  <a:schemeClr val="dk2"/>
                </a:solidFill>
                <a:latin typeface="Libre Franklin"/>
                <a:ea typeface="Libre Franklin"/>
                <a:cs typeface="Libre Franklin"/>
                <a:sym typeface="Libre Franklin"/>
              </a:defRPr>
            </a:lvl1pPr>
            <a:lvl2pPr marR="0" lvl="1" algn="l" rtl="0">
              <a:lnSpc>
                <a:spcPct val="94000"/>
              </a:lnSpc>
              <a:spcBef>
                <a:spcPts val="500"/>
              </a:spcBef>
              <a:spcAft>
                <a:spcPts val="0"/>
              </a:spcAft>
              <a:buClr>
                <a:schemeClr val="dk2"/>
              </a:buClr>
              <a:buSzPts val="1500"/>
              <a:buFont typeface="Libre Franklin"/>
              <a:buNone/>
              <a:defRPr sz="1500" b="0" i="1" u="none" strike="noStrike" cap="none">
                <a:solidFill>
                  <a:schemeClr val="dk2"/>
                </a:solidFill>
                <a:latin typeface="Libre Franklin"/>
                <a:ea typeface="Libre Franklin"/>
                <a:cs typeface="Libre Franklin"/>
                <a:sym typeface="Libre Franklin"/>
              </a:defRPr>
            </a:lvl2pPr>
            <a:lvl3pPr marR="0" lvl="2" algn="l" rtl="0">
              <a:lnSpc>
                <a:spcPct val="94000"/>
              </a:lnSpc>
              <a:spcBef>
                <a:spcPts val="500"/>
              </a:spcBef>
              <a:spcAft>
                <a:spcPts val="0"/>
              </a:spcAft>
              <a:buClr>
                <a:schemeClr val="dk2"/>
              </a:buClr>
              <a:buSzPts val="1500"/>
              <a:buFont typeface="Libre Franklin"/>
              <a:buNone/>
              <a:defRPr sz="1500" b="0" i="0" u="none" strike="noStrike" cap="none">
                <a:solidFill>
                  <a:schemeClr val="dk2"/>
                </a:solidFill>
                <a:latin typeface="Libre Franklin"/>
                <a:ea typeface="Libre Franklin"/>
                <a:cs typeface="Libre Franklin"/>
                <a:sym typeface="Libre Franklin"/>
              </a:defRPr>
            </a:lvl3pPr>
            <a:lvl4pPr marR="0" lvl="3" algn="l" rtl="0">
              <a:lnSpc>
                <a:spcPct val="94000"/>
              </a:lnSpc>
              <a:spcBef>
                <a:spcPts val="500"/>
              </a:spcBef>
              <a:spcAft>
                <a:spcPts val="0"/>
              </a:spcAft>
              <a:buClr>
                <a:schemeClr val="dk2"/>
              </a:buClr>
              <a:buSzPts val="1500"/>
              <a:buFont typeface="Libre Franklin"/>
              <a:buNone/>
              <a:defRPr sz="1500" b="0" i="1" u="none" strike="noStrike" cap="none">
                <a:solidFill>
                  <a:schemeClr val="dk2"/>
                </a:solidFill>
                <a:latin typeface="Libre Franklin"/>
                <a:ea typeface="Libre Franklin"/>
                <a:cs typeface="Libre Franklin"/>
                <a:sym typeface="Libre Franklin"/>
              </a:defRPr>
            </a:lvl4pPr>
            <a:lvl5pPr marR="0" lvl="4" algn="l" rtl="0">
              <a:lnSpc>
                <a:spcPct val="94000"/>
              </a:lnSpc>
              <a:spcBef>
                <a:spcPts val="500"/>
              </a:spcBef>
              <a:spcAft>
                <a:spcPts val="0"/>
              </a:spcAft>
              <a:buClr>
                <a:schemeClr val="dk2"/>
              </a:buClr>
              <a:buSzPts val="1500"/>
              <a:buFont typeface="Libre Franklin"/>
              <a:buNone/>
              <a:defRPr sz="1500" b="0" i="0" u="none" strike="noStrike" cap="none">
                <a:solidFill>
                  <a:schemeClr val="dk2"/>
                </a:solidFill>
                <a:latin typeface="Libre Franklin"/>
                <a:ea typeface="Libre Franklin"/>
                <a:cs typeface="Libre Franklin"/>
                <a:sym typeface="Libre Franklin"/>
              </a:defRPr>
            </a:lvl5pPr>
            <a:lvl6pPr marR="0" lvl="5" algn="l" rtl="0">
              <a:lnSpc>
                <a:spcPct val="94000"/>
              </a:lnSpc>
              <a:spcBef>
                <a:spcPts val="500"/>
              </a:spcBef>
              <a:spcAft>
                <a:spcPts val="0"/>
              </a:spcAft>
              <a:buClr>
                <a:schemeClr val="dk2"/>
              </a:buClr>
              <a:buSzPts val="1500"/>
              <a:buFont typeface="Libre Franklin"/>
              <a:buNone/>
              <a:defRPr sz="1500" b="0" i="1" u="none" strike="noStrike" cap="none">
                <a:solidFill>
                  <a:schemeClr val="dk2"/>
                </a:solidFill>
                <a:latin typeface="Libre Franklin"/>
                <a:ea typeface="Libre Franklin"/>
                <a:cs typeface="Libre Franklin"/>
                <a:sym typeface="Libre Franklin"/>
              </a:defRPr>
            </a:lvl6pPr>
            <a:lvl7pPr marR="0" lvl="6" algn="l" rtl="0">
              <a:lnSpc>
                <a:spcPct val="94000"/>
              </a:lnSpc>
              <a:spcBef>
                <a:spcPts val="500"/>
              </a:spcBef>
              <a:spcAft>
                <a:spcPts val="0"/>
              </a:spcAft>
              <a:buClr>
                <a:schemeClr val="dk2"/>
              </a:buClr>
              <a:buSzPts val="1500"/>
              <a:buFont typeface="Libre Franklin"/>
              <a:buNone/>
              <a:defRPr sz="1500" b="0" i="0" u="none" strike="noStrike" cap="none">
                <a:solidFill>
                  <a:schemeClr val="dk2"/>
                </a:solidFill>
                <a:latin typeface="Libre Franklin"/>
                <a:ea typeface="Libre Franklin"/>
                <a:cs typeface="Libre Franklin"/>
                <a:sym typeface="Libre Franklin"/>
              </a:defRPr>
            </a:lvl7pPr>
            <a:lvl8pPr marR="0" lvl="7" algn="l" rtl="0">
              <a:lnSpc>
                <a:spcPct val="94000"/>
              </a:lnSpc>
              <a:spcBef>
                <a:spcPts val="500"/>
              </a:spcBef>
              <a:spcAft>
                <a:spcPts val="0"/>
              </a:spcAft>
              <a:buClr>
                <a:schemeClr val="dk2"/>
              </a:buClr>
              <a:buSzPts val="1500"/>
              <a:buFont typeface="Libre Franklin"/>
              <a:buNone/>
              <a:defRPr sz="1500" b="0" i="1" u="none" strike="noStrike" cap="none">
                <a:solidFill>
                  <a:schemeClr val="dk2"/>
                </a:solidFill>
                <a:latin typeface="Libre Franklin"/>
                <a:ea typeface="Libre Franklin"/>
                <a:cs typeface="Libre Franklin"/>
                <a:sym typeface="Libre Franklin"/>
              </a:defRPr>
            </a:lvl8pPr>
            <a:lvl9pPr marR="0" lvl="8" algn="l" rtl="0">
              <a:lnSpc>
                <a:spcPct val="94000"/>
              </a:lnSpc>
              <a:spcBef>
                <a:spcPts val="500"/>
              </a:spcBef>
              <a:spcAft>
                <a:spcPts val="200"/>
              </a:spcAft>
              <a:buClr>
                <a:schemeClr val="dk2"/>
              </a:buClr>
              <a:buSzPts val="1500"/>
              <a:buFont typeface="Libre Franklin"/>
              <a:buNone/>
              <a:defRPr sz="1500" b="0" i="0" u="none" strike="noStrike" cap="none">
                <a:solidFill>
                  <a:schemeClr val="dk2"/>
                </a:solidFill>
                <a:latin typeface="Libre Franklin"/>
                <a:ea typeface="Libre Franklin"/>
                <a:cs typeface="Libre Franklin"/>
                <a:sym typeface="Libre Franklin"/>
              </a:defRPr>
            </a:lvl9pPr>
          </a:lstStyle>
          <a:p>
            <a:endParaRPr/>
          </a:p>
        </p:txBody>
      </p:sp>
      <p:sp>
        <p:nvSpPr>
          <p:cNvPr id="79" name="Google Shape;79;p10"/>
          <p:cNvSpPr txBox="1">
            <a:spLocks noGrp="1"/>
          </p:cNvSpPr>
          <p:nvPr>
            <p:ph type="body" idx="1"/>
          </p:nvPr>
        </p:nvSpPr>
        <p:spPr>
          <a:xfrm>
            <a:off x="542925" y="2855968"/>
            <a:ext cx="2891790" cy="3011432"/>
          </a:xfrm>
          <a:prstGeom prst="rect">
            <a:avLst/>
          </a:prstGeom>
          <a:noFill/>
          <a:ln>
            <a:noFill/>
          </a:ln>
        </p:spPr>
        <p:txBody>
          <a:bodyPr spcFirstLastPara="1" wrap="square" lIns="91425" tIns="45700" rIns="91425" bIns="45700" anchor="t" anchorCtr="0">
            <a:noAutofit/>
          </a:bodyPr>
          <a:lstStyle>
            <a:lvl1pPr marL="457200" lvl="0" indent="-228600" algn="l">
              <a:lnSpc>
                <a:spcPct val="113000"/>
              </a:lnSpc>
              <a:spcBef>
                <a:spcPts val="0"/>
              </a:spcBef>
              <a:spcAft>
                <a:spcPts val="0"/>
              </a:spcAft>
              <a:buClr>
                <a:schemeClr val="dk2"/>
              </a:buClr>
              <a:buSzPts val="1600"/>
              <a:buNone/>
              <a:defRPr sz="1600"/>
            </a:lvl1pPr>
            <a:lvl2pPr marL="914400" lvl="1" indent="-228600" algn="l">
              <a:lnSpc>
                <a:spcPct val="94000"/>
              </a:lnSpc>
              <a:spcBef>
                <a:spcPts val="1500"/>
              </a:spcBef>
              <a:spcAft>
                <a:spcPts val="0"/>
              </a:spcAft>
              <a:buClr>
                <a:schemeClr val="dk2"/>
              </a:buClr>
              <a:buSzPts val="1050"/>
              <a:buNone/>
              <a:defRPr sz="1050"/>
            </a:lvl2pPr>
            <a:lvl3pPr marL="1371600" lvl="2" indent="-228600" algn="l">
              <a:lnSpc>
                <a:spcPct val="94000"/>
              </a:lnSpc>
              <a:spcBef>
                <a:spcPts val="500"/>
              </a:spcBef>
              <a:spcAft>
                <a:spcPts val="0"/>
              </a:spcAft>
              <a:buClr>
                <a:schemeClr val="dk2"/>
              </a:buClr>
              <a:buSzPts val="900"/>
              <a:buNone/>
              <a:defRPr sz="900"/>
            </a:lvl3pPr>
            <a:lvl4pPr marL="1828800" lvl="3" indent="-228600" algn="l">
              <a:lnSpc>
                <a:spcPct val="94000"/>
              </a:lnSpc>
              <a:spcBef>
                <a:spcPts val="500"/>
              </a:spcBef>
              <a:spcAft>
                <a:spcPts val="0"/>
              </a:spcAft>
              <a:buClr>
                <a:schemeClr val="dk2"/>
              </a:buClr>
              <a:buSzPts val="750"/>
              <a:buNone/>
              <a:defRPr sz="750"/>
            </a:lvl4pPr>
            <a:lvl5pPr marL="2286000" lvl="4" indent="-228600" algn="l">
              <a:lnSpc>
                <a:spcPct val="94000"/>
              </a:lnSpc>
              <a:spcBef>
                <a:spcPts val="500"/>
              </a:spcBef>
              <a:spcAft>
                <a:spcPts val="0"/>
              </a:spcAft>
              <a:buClr>
                <a:schemeClr val="dk2"/>
              </a:buClr>
              <a:buSzPts val="750"/>
              <a:buNone/>
              <a:defRPr sz="750"/>
            </a:lvl5pPr>
            <a:lvl6pPr marL="2743200" lvl="5" indent="-228600" algn="l">
              <a:lnSpc>
                <a:spcPct val="94000"/>
              </a:lnSpc>
              <a:spcBef>
                <a:spcPts val="500"/>
              </a:spcBef>
              <a:spcAft>
                <a:spcPts val="0"/>
              </a:spcAft>
              <a:buClr>
                <a:schemeClr val="dk2"/>
              </a:buClr>
              <a:buSzPts val="750"/>
              <a:buNone/>
              <a:defRPr sz="750"/>
            </a:lvl6pPr>
            <a:lvl7pPr marL="3200400" lvl="6" indent="-228600" algn="l">
              <a:lnSpc>
                <a:spcPct val="94000"/>
              </a:lnSpc>
              <a:spcBef>
                <a:spcPts val="500"/>
              </a:spcBef>
              <a:spcAft>
                <a:spcPts val="0"/>
              </a:spcAft>
              <a:buClr>
                <a:schemeClr val="dk2"/>
              </a:buClr>
              <a:buSzPts val="750"/>
              <a:buNone/>
              <a:defRPr sz="750"/>
            </a:lvl7pPr>
            <a:lvl8pPr marL="3657600" lvl="7" indent="-228600" algn="l">
              <a:lnSpc>
                <a:spcPct val="94000"/>
              </a:lnSpc>
              <a:spcBef>
                <a:spcPts val="500"/>
              </a:spcBef>
              <a:spcAft>
                <a:spcPts val="0"/>
              </a:spcAft>
              <a:buClr>
                <a:schemeClr val="dk2"/>
              </a:buClr>
              <a:buSzPts val="750"/>
              <a:buNone/>
              <a:defRPr sz="750"/>
            </a:lvl8pPr>
            <a:lvl9pPr marL="4114800" lvl="8" indent="-228600" algn="l">
              <a:lnSpc>
                <a:spcPct val="94000"/>
              </a:lnSpc>
              <a:spcBef>
                <a:spcPts val="500"/>
              </a:spcBef>
              <a:spcAft>
                <a:spcPts val="200"/>
              </a:spcAft>
              <a:buClr>
                <a:schemeClr val="dk2"/>
              </a:buClr>
              <a:buSzPts val="750"/>
              <a:buNone/>
              <a:defRPr sz="750"/>
            </a:lvl9pPr>
          </a:lstStyle>
          <a:p>
            <a:endParaRPr/>
          </a:p>
        </p:txBody>
      </p:sp>
      <p:sp>
        <p:nvSpPr>
          <p:cNvPr id="80" name="Google Shape;80;p10"/>
          <p:cNvSpPr txBox="1">
            <a:spLocks noGrp="1"/>
          </p:cNvSpPr>
          <p:nvPr>
            <p:ph type="dt" idx="10"/>
          </p:nvPr>
        </p:nvSpPr>
        <p:spPr>
          <a:xfrm>
            <a:off x="542925" y="6453386"/>
            <a:ext cx="903429"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0"/>
          <p:cNvSpPr txBox="1">
            <a:spLocks noGrp="1"/>
          </p:cNvSpPr>
          <p:nvPr>
            <p:ph type="ftr" idx="11"/>
          </p:nvPr>
        </p:nvSpPr>
        <p:spPr>
          <a:xfrm>
            <a:off x="1654459" y="6453386"/>
            <a:ext cx="1780256"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0"/>
          <p:cNvSpPr txBox="1">
            <a:spLocks noGrp="1"/>
          </p:cNvSpPr>
          <p:nvPr>
            <p:ph type="sldNum" idx="12"/>
          </p:nvPr>
        </p:nvSpPr>
        <p:spPr>
          <a:xfrm>
            <a:off x="7412355" y="6453386"/>
            <a:ext cx="1197219" cy="404614"/>
          </a:xfrm>
          <a:prstGeom prst="rect">
            <a:avLst/>
          </a:prstGeom>
          <a:noFill/>
          <a:ln>
            <a:noFill/>
          </a:ln>
        </p:spPr>
        <p:txBody>
          <a:bodyPr spcFirstLastPara="1" wrap="square" lIns="91425" tIns="45700" rIns="91425" bIns="45700" anchor="ctr" anchorCtr="0">
            <a:noAutofit/>
          </a:bodyPr>
          <a:lstStyle>
            <a:lvl1pPr marL="102870" marR="0" lvl="0" indent="0" algn="r">
              <a:lnSpc>
                <a:spcPct val="124000"/>
              </a:lnSpc>
              <a:spcBef>
                <a:spcPts val="0"/>
              </a:spcBef>
              <a:buNone/>
              <a:defRPr sz="1000" b="0" i="0" u="none" strike="noStrike" cap="none">
                <a:solidFill>
                  <a:schemeClr val="dk2"/>
                </a:solidFill>
                <a:latin typeface="Libre Franklin"/>
                <a:ea typeface="Libre Franklin"/>
                <a:cs typeface="Libre Franklin"/>
                <a:sym typeface="Libre Franklin"/>
              </a:defRPr>
            </a:lvl1pPr>
            <a:lvl2pPr marL="102870" marR="0" lvl="1" indent="0" algn="r">
              <a:lnSpc>
                <a:spcPct val="124000"/>
              </a:lnSpc>
              <a:spcBef>
                <a:spcPts val="0"/>
              </a:spcBef>
              <a:buNone/>
              <a:defRPr sz="1000" b="0" i="0" u="none" strike="noStrike" cap="none">
                <a:solidFill>
                  <a:schemeClr val="dk2"/>
                </a:solidFill>
                <a:latin typeface="Libre Franklin"/>
                <a:ea typeface="Libre Franklin"/>
                <a:cs typeface="Libre Franklin"/>
                <a:sym typeface="Libre Franklin"/>
              </a:defRPr>
            </a:lvl2pPr>
            <a:lvl3pPr marL="102870" marR="0" lvl="2" indent="0" algn="r">
              <a:lnSpc>
                <a:spcPct val="124000"/>
              </a:lnSpc>
              <a:spcBef>
                <a:spcPts val="0"/>
              </a:spcBef>
              <a:buNone/>
              <a:defRPr sz="1000" b="0" i="0" u="none" strike="noStrike" cap="none">
                <a:solidFill>
                  <a:schemeClr val="dk2"/>
                </a:solidFill>
                <a:latin typeface="Libre Franklin"/>
                <a:ea typeface="Libre Franklin"/>
                <a:cs typeface="Libre Franklin"/>
                <a:sym typeface="Libre Franklin"/>
              </a:defRPr>
            </a:lvl3pPr>
            <a:lvl4pPr marL="102870" marR="0" lvl="3" indent="0" algn="r">
              <a:lnSpc>
                <a:spcPct val="124000"/>
              </a:lnSpc>
              <a:spcBef>
                <a:spcPts val="0"/>
              </a:spcBef>
              <a:buNone/>
              <a:defRPr sz="1000" b="0" i="0" u="none" strike="noStrike" cap="none">
                <a:solidFill>
                  <a:schemeClr val="dk2"/>
                </a:solidFill>
                <a:latin typeface="Libre Franklin"/>
                <a:ea typeface="Libre Franklin"/>
                <a:cs typeface="Libre Franklin"/>
                <a:sym typeface="Libre Franklin"/>
              </a:defRPr>
            </a:lvl4pPr>
            <a:lvl5pPr marL="102870" marR="0" lvl="4" indent="0" algn="r">
              <a:lnSpc>
                <a:spcPct val="124000"/>
              </a:lnSpc>
              <a:spcBef>
                <a:spcPts val="0"/>
              </a:spcBef>
              <a:buNone/>
              <a:defRPr sz="1000" b="0" i="0" u="none" strike="noStrike" cap="none">
                <a:solidFill>
                  <a:schemeClr val="dk2"/>
                </a:solidFill>
                <a:latin typeface="Libre Franklin"/>
                <a:ea typeface="Libre Franklin"/>
                <a:cs typeface="Libre Franklin"/>
                <a:sym typeface="Libre Franklin"/>
              </a:defRPr>
            </a:lvl5pPr>
            <a:lvl6pPr marL="102870" marR="0" lvl="5" indent="0" algn="r">
              <a:lnSpc>
                <a:spcPct val="124000"/>
              </a:lnSpc>
              <a:spcBef>
                <a:spcPts val="0"/>
              </a:spcBef>
              <a:buNone/>
              <a:defRPr sz="1000" b="0" i="0" u="none" strike="noStrike" cap="none">
                <a:solidFill>
                  <a:schemeClr val="dk2"/>
                </a:solidFill>
                <a:latin typeface="Libre Franklin"/>
                <a:ea typeface="Libre Franklin"/>
                <a:cs typeface="Libre Franklin"/>
                <a:sym typeface="Libre Franklin"/>
              </a:defRPr>
            </a:lvl6pPr>
            <a:lvl7pPr marL="102870" marR="0" lvl="6" indent="0" algn="r">
              <a:lnSpc>
                <a:spcPct val="124000"/>
              </a:lnSpc>
              <a:spcBef>
                <a:spcPts val="0"/>
              </a:spcBef>
              <a:buNone/>
              <a:defRPr sz="1000" b="0" i="0" u="none" strike="noStrike" cap="none">
                <a:solidFill>
                  <a:schemeClr val="dk2"/>
                </a:solidFill>
                <a:latin typeface="Libre Franklin"/>
                <a:ea typeface="Libre Franklin"/>
                <a:cs typeface="Libre Franklin"/>
                <a:sym typeface="Libre Franklin"/>
              </a:defRPr>
            </a:lvl7pPr>
            <a:lvl8pPr marL="102870" marR="0" lvl="7" indent="0" algn="r">
              <a:lnSpc>
                <a:spcPct val="124000"/>
              </a:lnSpc>
              <a:spcBef>
                <a:spcPts val="0"/>
              </a:spcBef>
              <a:buNone/>
              <a:defRPr sz="1000" b="0" i="0" u="none" strike="noStrike" cap="none">
                <a:solidFill>
                  <a:schemeClr val="dk2"/>
                </a:solidFill>
                <a:latin typeface="Libre Franklin"/>
                <a:ea typeface="Libre Franklin"/>
                <a:cs typeface="Libre Franklin"/>
                <a:sym typeface="Libre Franklin"/>
              </a:defRPr>
            </a:lvl8pPr>
            <a:lvl9pPr marL="102870" marR="0" lvl="8" indent="0" algn="r">
              <a:lnSpc>
                <a:spcPct val="124000"/>
              </a:lnSpc>
              <a:spcBef>
                <a:spcPts val="0"/>
              </a:spcBef>
              <a:buNone/>
              <a:defRPr sz="1000" b="0" i="0" u="none" strike="noStrike" cap="none">
                <a:solidFill>
                  <a:schemeClr val="dk2"/>
                </a:solidFill>
                <a:latin typeface="Libre Franklin"/>
                <a:ea typeface="Libre Franklin"/>
                <a:cs typeface="Libre Franklin"/>
                <a:sym typeface="Libre Franklin"/>
              </a:defRPr>
            </a:lvl9pPr>
          </a:lstStyle>
          <a:p>
            <a:pPr marL="102870" lvl="0" indent="0" algn="r" rtl="0">
              <a:spcBef>
                <a:spcPts val="0"/>
              </a:spcBef>
              <a:spcAft>
                <a:spcPts val="0"/>
              </a:spcAft>
              <a:buNone/>
            </a:pPr>
            <a:fld id="{00000000-1234-1234-1234-123412341234}" type="slidenum">
              <a:rPr lang="en-US"/>
              <a:t>‹#›</a:t>
            </a:fld>
            <a:endParaRPr/>
          </a:p>
        </p:txBody>
      </p:sp>
      <p:sp>
        <p:nvSpPr>
          <p:cNvPr id="83" name="Google Shape;83;p10"/>
          <p:cNvSpPr/>
          <p:nvPr/>
        </p:nvSpPr>
        <p:spPr>
          <a:xfrm>
            <a:off x="3977640" y="376"/>
            <a:ext cx="17145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0" title="Divider Bar"/>
          <p:cNvSpPr/>
          <p:nvPr/>
        </p:nvSpPr>
        <p:spPr>
          <a:xfrm>
            <a:off x="3977640" y="376"/>
            <a:ext cx="17145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028700" y="685800"/>
            <a:ext cx="7200900" cy="1485900"/>
          </a:xfrm>
          <a:prstGeom prst="rect">
            <a:avLst/>
          </a:prstGeom>
          <a:noFill/>
          <a:ln>
            <a:noFill/>
          </a:ln>
        </p:spPr>
        <p:txBody>
          <a:bodyPr spcFirstLastPara="1" wrap="square" lIns="91425" tIns="45700" rIns="91425" bIns="45700" anchor="t" anchorCtr="0">
            <a:noAutofit/>
          </a:bodyPr>
          <a:lstStyle>
            <a:lvl1pPr marR="0" lvl="0" algn="l" rtl="0">
              <a:lnSpc>
                <a:spcPct val="89000"/>
              </a:lnSpc>
              <a:spcBef>
                <a:spcPts val="0"/>
              </a:spcBef>
              <a:spcAft>
                <a:spcPts val="0"/>
              </a:spcAft>
              <a:buClr>
                <a:schemeClr val="dk2"/>
              </a:buClr>
              <a:buSzPts val="4400"/>
              <a:buFont typeface="Libre Franklin"/>
              <a:buNone/>
              <a:defRPr sz="4400" b="0" i="0" u="none" strike="noStrike" cap="none">
                <a:solidFill>
                  <a:schemeClr val="dk2"/>
                </a:solidFill>
                <a:latin typeface="Libre Franklin"/>
                <a:ea typeface="Libre Franklin"/>
                <a:cs typeface="Libre Franklin"/>
                <a:sym typeface="Libre Frankl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1028700" y="2286000"/>
            <a:ext cx="7200900" cy="35814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4000"/>
              </a:lnSpc>
              <a:spcBef>
                <a:spcPts val="1000"/>
              </a:spcBef>
              <a:spcAft>
                <a:spcPts val="0"/>
              </a:spcAft>
              <a:buClr>
                <a:schemeClr val="dk2"/>
              </a:buClr>
              <a:buSzPts val="2000"/>
              <a:buFont typeface="Libre Franklin"/>
              <a:buChar char="■"/>
              <a:defRPr sz="2000" b="0" i="0" u="none" strike="noStrike" cap="none">
                <a:solidFill>
                  <a:schemeClr val="dk2"/>
                </a:solidFill>
                <a:latin typeface="Libre Franklin"/>
                <a:ea typeface="Libre Franklin"/>
                <a:cs typeface="Libre Franklin"/>
                <a:sym typeface="Libre Franklin"/>
              </a:defRPr>
            </a:lvl1pPr>
            <a:lvl2pPr marL="914400" marR="0" lvl="1" indent="-355600" algn="l" rtl="0">
              <a:lnSpc>
                <a:spcPct val="94000"/>
              </a:lnSpc>
              <a:spcBef>
                <a:spcPts val="500"/>
              </a:spcBef>
              <a:spcAft>
                <a:spcPts val="0"/>
              </a:spcAft>
              <a:buClr>
                <a:schemeClr val="dk2"/>
              </a:buClr>
              <a:buSzPts val="2000"/>
              <a:buFont typeface="Libre Franklin"/>
              <a:buChar char="–"/>
              <a:defRPr sz="2000" b="0" i="1" u="none" strike="noStrike" cap="none">
                <a:solidFill>
                  <a:schemeClr val="dk2"/>
                </a:solidFill>
                <a:latin typeface="Libre Franklin"/>
                <a:ea typeface="Libre Franklin"/>
                <a:cs typeface="Libre Franklin"/>
                <a:sym typeface="Libre Franklin"/>
              </a:defRPr>
            </a:lvl2pPr>
            <a:lvl3pPr marL="1371600" marR="0" lvl="2" indent="-342900" algn="l" rtl="0">
              <a:lnSpc>
                <a:spcPct val="94000"/>
              </a:lnSpc>
              <a:spcBef>
                <a:spcPts val="500"/>
              </a:spcBef>
              <a:spcAft>
                <a:spcPts val="0"/>
              </a:spcAft>
              <a:buClr>
                <a:schemeClr val="dk2"/>
              </a:buClr>
              <a:buSzPts val="1800"/>
              <a:buFont typeface="Libre Franklin"/>
              <a:buChar char="■"/>
              <a:defRPr sz="1800" b="0" i="0" u="none" strike="noStrike" cap="none">
                <a:solidFill>
                  <a:schemeClr val="dk2"/>
                </a:solidFill>
                <a:latin typeface="Libre Franklin"/>
                <a:ea typeface="Libre Franklin"/>
                <a:cs typeface="Libre Franklin"/>
                <a:sym typeface="Libre Franklin"/>
              </a:defRPr>
            </a:lvl3pPr>
            <a:lvl4pPr marL="1828800" marR="0" lvl="3" indent="-342900" algn="l" rtl="0">
              <a:lnSpc>
                <a:spcPct val="94000"/>
              </a:lnSpc>
              <a:spcBef>
                <a:spcPts val="500"/>
              </a:spcBef>
              <a:spcAft>
                <a:spcPts val="0"/>
              </a:spcAft>
              <a:buClr>
                <a:schemeClr val="dk2"/>
              </a:buClr>
              <a:buSzPts val="1800"/>
              <a:buFont typeface="Libre Franklin"/>
              <a:buChar char="–"/>
              <a:defRPr sz="1800" b="0" i="1" u="none" strike="noStrike" cap="none">
                <a:solidFill>
                  <a:schemeClr val="dk2"/>
                </a:solidFill>
                <a:latin typeface="Libre Franklin"/>
                <a:ea typeface="Libre Franklin"/>
                <a:cs typeface="Libre Franklin"/>
                <a:sym typeface="Libre Franklin"/>
              </a:defRPr>
            </a:lvl4pPr>
            <a:lvl5pPr marL="2286000" marR="0" lvl="4" indent="-330200" algn="l" rtl="0">
              <a:lnSpc>
                <a:spcPct val="94000"/>
              </a:lnSpc>
              <a:spcBef>
                <a:spcPts val="500"/>
              </a:spcBef>
              <a:spcAft>
                <a:spcPts val="0"/>
              </a:spcAft>
              <a:buClr>
                <a:schemeClr val="dk2"/>
              </a:buClr>
              <a:buSzPts val="1600"/>
              <a:buFont typeface="Libre Franklin"/>
              <a:buChar char="■"/>
              <a:defRPr sz="1600" b="0" i="0" u="none" strike="noStrike" cap="none">
                <a:solidFill>
                  <a:schemeClr val="dk2"/>
                </a:solidFill>
                <a:latin typeface="Libre Franklin"/>
                <a:ea typeface="Libre Franklin"/>
                <a:cs typeface="Libre Franklin"/>
                <a:sym typeface="Libre Franklin"/>
              </a:defRPr>
            </a:lvl5pPr>
            <a:lvl6pPr marL="2743200" marR="0" lvl="5" indent="-330200" algn="l" rtl="0">
              <a:lnSpc>
                <a:spcPct val="94000"/>
              </a:lnSpc>
              <a:spcBef>
                <a:spcPts val="500"/>
              </a:spcBef>
              <a:spcAft>
                <a:spcPts val="0"/>
              </a:spcAft>
              <a:buClr>
                <a:schemeClr val="dk2"/>
              </a:buClr>
              <a:buSzPts val="1600"/>
              <a:buFont typeface="Libre Franklin"/>
              <a:buChar char="–"/>
              <a:defRPr sz="1600" b="0" i="1" u="none" strike="noStrike" cap="none">
                <a:solidFill>
                  <a:schemeClr val="dk2"/>
                </a:solidFill>
                <a:latin typeface="Libre Franklin"/>
                <a:ea typeface="Libre Franklin"/>
                <a:cs typeface="Libre Franklin"/>
                <a:sym typeface="Libre Franklin"/>
              </a:defRPr>
            </a:lvl6pPr>
            <a:lvl7pPr marL="3200400" marR="0" lvl="6" indent="-317500" algn="l" rtl="0">
              <a:lnSpc>
                <a:spcPct val="94000"/>
              </a:lnSpc>
              <a:spcBef>
                <a:spcPts val="500"/>
              </a:spcBef>
              <a:spcAft>
                <a:spcPts val="0"/>
              </a:spcAft>
              <a:buClr>
                <a:schemeClr val="dk2"/>
              </a:buClr>
              <a:buSzPts val="1400"/>
              <a:buFont typeface="Libre Franklin"/>
              <a:buChar char="■"/>
              <a:defRPr sz="1400" b="0" i="0" u="none" strike="noStrike" cap="none">
                <a:solidFill>
                  <a:schemeClr val="dk2"/>
                </a:solidFill>
                <a:latin typeface="Libre Franklin"/>
                <a:ea typeface="Libre Franklin"/>
                <a:cs typeface="Libre Franklin"/>
                <a:sym typeface="Libre Franklin"/>
              </a:defRPr>
            </a:lvl7pPr>
            <a:lvl8pPr marL="3657600" marR="0" lvl="7" indent="-317500" algn="l" rtl="0">
              <a:lnSpc>
                <a:spcPct val="94000"/>
              </a:lnSpc>
              <a:spcBef>
                <a:spcPts val="500"/>
              </a:spcBef>
              <a:spcAft>
                <a:spcPts val="0"/>
              </a:spcAft>
              <a:buClr>
                <a:schemeClr val="dk2"/>
              </a:buClr>
              <a:buSzPts val="1400"/>
              <a:buFont typeface="Libre Franklin"/>
              <a:buChar char="–"/>
              <a:defRPr sz="1400" b="0" i="1" u="none" strike="noStrike" cap="none">
                <a:solidFill>
                  <a:schemeClr val="dk2"/>
                </a:solidFill>
                <a:latin typeface="Libre Franklin"/>
                <a:ea typeface="Libre Franklin"/>
                <a:cs typeface="Libre Franklin"/>
                <a:sym typeface="Libre Franklin"/>
              </a:defRPr>
            </a:lvl8pPr>
            <a:lvl9pPr marL="4114800" marR="0" lvl="8" indent="-317500" algn="l" rtl="0">
              <a:lnSpc>
                <a:spcPct val="94000"/>
              </a:lnSpc>
              <a:spcBef>
                <a:spcPts val="500"/>
              </a:spcBef>
              <a:spcAft>
                <a:spcPts val="200"/>
              </a:spcAft>
              <a:buClr>
                <a:schemeClr val="dk2"/>
              </a:buClr>
              <a:buSzPts val="1400"/>
              <a:buFont typeface="Libre Franklin"/>
              <a:buChar char="■"/>
              <a:defRPr sz="1400" b="0" i="0" u="none" strike="noStrike" cap="none">
                <a:solidFill>
                  <a:schemeClr val="dk2"/>
                </a:solidFill>
                <a:latin typeface="Libre Franklin"/>
                <a:ea typeface="Libre Franklin"/>
                <a:cs typeface="Libre Franklin"/>
                <a:sym typeface="Libre Franklin"/>
              </a:defRPr>
            </a:lvl9pPr>
          </a:lstStyle>
          <a:p>
            <a:endParaRPr/>
          </a:p>
        </p:txBody>
      </p:sp>
      <p:sp>
        <p:nvSpPr>
          <p:cNvPr id="12" name="Google Shape;12;p1"/>
          <p:cNvSpPr txBox="1">
            <a:spLocks noGrp="1"/>
          </p:cNvSpPr>
          <p:nvPr>
            <p:ph type="dt" idx="10"/>
          </p:nvPr>
        </p:nvSpPr>
        <p:spPr>
          <a:xfrm>
            <a:off x="1042987" y="6453386"/>
            <a:ext cx="903429" cy="40461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2"/>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3" name="Google Shape;13;p1"/>
          <p:cNvSpPr txBox="1">
            <a:spLocks noGrp="1"/>
          </p:cNvSpPr>
          <p:nvPr>
            <p:ph type="ftr" idx="11"/>
          </p:nvPr>
        </p:nvSpPr>
        <p:spPr>
          <a:xfrm>
            <a:off x="2170173" y="6453386"/>
            <a:ext cx="4710623" cy="40461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2"/>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4" name="Google Shape;14;p1"/>
          <p:cNvSpPr txBox="1">
            <a:spLocks noGrp="1"/>
          </p:cNvSpPr>
          <p:nvPr>
            <p:ph type="sldNum" idx="12"/>
          </p:nvPr>
        </p:nvSpPr>
        <p:spPr>
          <a:xfrm>
            <a:off x="7104552" y="6453386"/>
            <a:ext cx="1197219" cy="404614"/>
          </a:xfrm>
          <a:prstGeom prst="rect">
            <a:avLst/>
          </a:prstGeom>
          <a:noFill/>
          <a:ln>
            <a:noFill/>
          </a:ln>
        </p:spPr>
        <p:txBody>
          <a:bodyPr spcFirstLastPara="1" wrap="square" lIns="91425" tIns="45700" rIns="91425" bIns="45700" anchor="ctr" anchorCtr="0">
            <a:noAutofit/>
          </a:bodyPr>
          <a:lstStyle>
            <a:lvl1pPr marL="102870" marR="0" lvl="0" indent="0" algn="r" rtl="0">
              <a:lnSpc>
                <a:spcPct val="124000"/>
              </a:lnSpc>
              <a:spcBef>
                <a:spcPts val="0"/>
              </a:spcBef>
              <a:buNone/>
              <a:defRPr sz="1000" b="0" i="0" u="none" strike="noStrike" cap="none">
                <a:solidFill>
                  <a:schemeClr val="dk2"/>
                </a:solidFill>
                <a:latin typeface="Libre Franklin"/>
                <a:ea typeface="Libre Franklin"/>
                <a:cs typeface="Libre Franklin"/>
                <a:sym typeface="Libre Franklin"/>
              </a:defRPr>
            </a:lvl1pPr>
            <a:lvl2pPr marL="102870" marR="0" lvl="1" indent="0" algn="r" rtl="0">
              <a:lnSpc>
                <a:spcPct val="124000"/>
              </a:lnSpc>
              <a:spcBef>
                <a:spcPts val="0"/>
              </a:spcBef>
              <a:buNone/>
              <a:defRPr sz="1000" b="0" i="0" u="none" strike="noStrike" cap="none">
                <a:solidFill>
                  <a:schemeClr val="dk2"/>
                </a:solidFill>
                <a:latin typeface="Libre Franklin"/>
                <a:ea typeface="Libre Franklin"/>
                <a:cs typeface="Libre Franklin"/>
                <a:sym typeface="Libre Franklin"/>
              </a:defRPr>
            </a:lvl2pPr>
            <a:lvl3pPr marL="102870" marR="0" lvl="2" indent="0" algn="r" rtl="0">
              <a:lnSpc>
                <a:spcPct val="124000"/>
              </a:lnSpc>
              <a:spcBef>
                <a:spcPts val="0"/>
              </a:spcBef>
              <a:buNone/>
              <a:defRPr sz="1000" b="0" i="0" u="none" strike="noStrike" cap="none">
                <a:solidFill>
                  <a:schemeClr val="dk2"/>
                </a:solidFill>
                <a:latin typeface="Libre Franklin"/>
                <a:ea typeface="Libre Franklin"/>
                <a:cs typeface="Libre Franklin"/>
                <a:sym typeface="Libre Franklin"/>
              </a:defRPr>
            </a:lvl3pPr>
            <a:lvl4pPr marL="102870" marR="0" lvl="3" indent="0" algn="r" rtl="0">
              <a:lnSpc>
                <a:spcPct val="124000"/>
              </a:lnSpc>
              <a:spcBef>
                <a:spcPts val="0"/>
              </a:spcBef>
              <a:buNone/>
              <a:defRPr sz="1000" b="0" i="0" u="none" strike="noStrike" cap="none">
                <a:solidFill>
                  <a:schemeClr val="dk2"/>
                </a:solidFill>
                <a:latin typeface="Libre Franklin"/>
                <a:ea typeface="Libre Franklin"/>
                <a:cs typeface="Libre Franklin"/>
                <a:sym typeface="Libre Franklin"/>
              </a:defRPr>
            </a:lvl4pPr>
            <a:lvl5pPr marL="102870" marR="0" lvl="4" indent="0" algn="r" rtl="0">
              <a:lnSpc>
                <a:spcPct val="124000"/>
              </a:lnSpc>
              <a:spcBef>
                <a:spcPts val="0"/>
              </a:spcBef>
              <a:buNone/>
              <a:defRPr sz="1000" b="0" i="0" u="none" strike="noStrike" cap="none">
                <a:solidFill>
                  <a:schemeClr val="dk2"/>
                </a:solidFill>
                <a:latin typeface="Libre Franklin"/>
                <a:ea typeface="Libre Franklin"/>
                <a:cs typeface="Libre Franklin"/>
                <a:sym typeface="Libre Franklin"/>
              </a:defRPr>
            </a:lvl5pPr>
            <a:lvl6pPr marL="102870" marR="0" lvl="5" indent="0" algn="r" rtl="0">
              <a:lnSpc>
                <a:spcPct val="124000"/>
              </a:lnSpc>
              <a:spcBef>
                <a:spcPts val="0"/>
              </a:spcBef>
              <a:buNone/>
              <a:defRPr sz="1000" b="0" i="0" u="none" strike="noStrike" cap="none">
                <a:solidFill>
                  <a:schemeClr val="dk2"/>
                </a:solidFill>
                <a:latin typeface="Libre Franklin"/>
                <a:ea typeface="Libre Franklin"/>
                <a:cs typeface="Libre Franklin"/>
                <a:sym typeface="Libre Franklin"/>
              </a:defRPr>
            </a:lvl6pPr>
            <a:lvl7pPr marL="102870" marR="0" lvl="6" indent="0" algn="r" rtl="0">
              <a:lnSpc>
                <a:spcPct val="124000"/>
              </a:lnSpc>
              <a:spcBef>
                <a:spcPts val="0"/>
              </a:spcBef>
              <a:buNone/>
              <a:defRPr sz="1000" b="0" i="0" u="none" strike="noStrike" cap="none">
                <a:solidFill>
                  <a:schemeClr val="dk2"/>
                </a:solidFill>
                <a:latin typeface="Libre Franklin"/>
                <a:ea typeface="Libre Franklin"/>
                <a:cs typeface="Libre Franklin"/>
                <a:sym typeface="Libre Franklin"/>
              </a:defRPr>
            </a:lvl7pPr>
            <a:lvl8pPr marL="102870" marR="0" lvl="7" indent="0" algn="r" rtl="0">
              <a:lnSpc>
                <a:spcPct val="124000"/>
              </a:lnSpc>
              <a:spcBef>
                <a:spcPts val="0"/>
              </a:spcBef>
              <a:buNone/>
              <a:defRPr sz="1000" b="0" i="0" u="none" strike="noStrike" cap="none">
                <a:solidFill>
                  <a:schemeClr val="dk2"/>
                </a:solidFill>
                <a:latin typeface="Libre Franklin"/>
                <a:ea typeface="Libre Franklin"/>
                <a:cs typeface="Libre Franklin"/>
                <a:sym typeface="Libre Franklin"/>
              </a:defRPr>
            </a:lvl8pPr>
            <a:lvl9pPr marL="102870" marR="0" lvl="8" indent="0" algn="r" rtl="0">
              <a:lnSpc>
                <a:spcPct val="124000"/>
              </a:lnSpc>
              <a:spcBef>
                <a:spcPts val="0"/>
              </a:spcBef>
              <a:buNone/>
              <a:defRPr sz="1000" b="0" i="0" u="none" strike="noStrike" cap="none">
                <a:solidFill>
                  <a:schemeClr val="dk2"/>
                </a:solidFill>
                <a:latin typeface="Libre Franklin"/>
                <a:ea typeface="Libre Franklin"/>
                <a:cs typeface="Libre Franklin"/>
                <a:sym typeface="Libre Franklin"/>
              </a:defRPr>
            </a:lvl9pPr>
          </a:lstStyle>
          <a:p>
            <a:pPr marL="102870" lvl="0" indent="0" algn="r" rtl="0">
              <a:spcBef>
                <a:spcPts val="0"/>
              </a:spcBef>
              <a:spcAft>
                <a:spcPts val="0"/>
              </a:spcAft>
              <a:buNone/>
            </a:pPr>
            <a:fld id="{00000000-1234-1234-1234-123412341234}" type="slidenum">
              <a:rPr lang="en-US"/>
              <a:t>‹#›</a:t>
            </a:fld>
            <a:endParaRPr/>
          </a:p>
        </p:txBody>
      </p:sp>
      <p:sp>
        <p:nvSpPr>
          <p:cNvPr id="15" name="Google Shape;15;p1"/>
          <p:cNvSpPr/>
          <p:nvPr/>
        </p:nvSpPr>
        <p:spPr>
          <a:xfrm>
            <a:off x="358571" y="376"/>
            <a:ext cx="17145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title="Side bar"/>
          <p:cNvSpPr/>
          <p:nvPr/>
        </p:nvSpPr>
        <p:spPr>
          <a:xfrm>
            <a:off x="358571" y="376"/>
            <a:ext cx="17145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3"/>
          <p:cNvSpPr txBox="1">
            <a:spLocks noGrp="1"/>
          </p:cNvSpPr>
          <p:nvPr>
            <p:ph type="ctrTitle"/>
          </p:nvPr>
        </p:nvSpPr>
        <p:spPr>
          <a:xfrm>
            <a:off x="1436346" y="2193331"/>
            <a:ext cx="6270922" cy="1693349"/>
          </a:xfrm>
          <a:prstGeom prst="rect">
            <a:avLst/>
          </a:prstGeom>
          <a:noFill/>
          <a:ln>
            <a:noFill/>
          </a:ln>
        </p:spPr>
        <p:txBody>
          <a:bodyPr spcFirstLastPara="1" wrap="square" lIns="0" tIns="0" rIns="0" bIns="0" anchor="b" anchorCtr="0">
            <a:noAutofit/>
          </a:bodyPr>
          <a:lstStyle/>
          <a:p>
            <a:pPr marL="12700" marR="5080" lvl="0" indent="0" algn="ctr" rtl="0">
              <a:lnSpc>
                <a:spcPct val="108000"/>
              </a:lnSpc>
              <a:spcBef>
                <a:spcPts val="0"/>
              </a:spcBef>
              <a:spcAft>
                <a:spcPts val="0"/>
              </a:spcAft>
              <a:buClr>
                <a:schemeClr val="dk2"/>
              </a:buClr>
              <a:buSzPts val="4000"/>
              <a:buFont typeface="Cambria"/>
              <a:buNone/>
            </a:pPr>
            <a:r>
              <a:rPr lang="en-US" sz="4000" cap="none">
                <a:latin typeface="Cambria"/>
                <a:ea typeface="Cambria"/>
                <a:cs typeface="Cambria"/>
                <a:sym typeface="Cambria"/>
              </a:rPr>
              <a:t>Effective Administrative,  Faculty &amp; Staff Searches</a:t>
            </a:r>
            <a:r>
              <a:rPr lang="en-US" sz="4000" cap="none">
                <a:solidFill>
                  <a:srgbClr val="000000"/>
                </a:solidFill>
                <a:latin typeface="Cambria"/>
                <a:ea typeface="Cambria"/>
                <a:cs typeface="Cambria"/>
                <a:sym typeface="Cambria"/>
              </a:rPr>
              <a:t/>
            </a:r>
            <a:br>
              <a:rPr lang="en-US" sz="4000" cap="none">
                <a:solidFill>
                  <a:srgbClr val="000000"/>
                </a:solidFill>
                <a:latin typeface="Cambria"/>
                <a:ea typeface="Cambria"/>
                <a:cs typeface="Cambria"/>
                <a:sym typeface="Cambria"/>
              </a:rPr>
            </a:br>
            <a:endParaRPr/>
          </a:p>
        </p:txBody>
      </p:sp>
      <p:sp>
        <p:nvSpPr>
          <p:cNvPr id="102" name="Google Shape;102;p13"/>
          <p:cNvSpPr txBox="1">
            <a:spLocks noGrp="1"/>
          </p:cNvSpPr>
          <p:nvPr>
            <p:ph type="ftr" idx="11"/>
          </p:nvPr>
        </p:nvSpPr>
        <p:spPr>
          <a:xfrm>
            <a:off x="1938041" y="6453386"/>
            <a:ext cx="5267533" cy="404614"/>
          </a:xfrm>
          <a:prstGeom prst="rect">
            <a:avLst/>
          </a:prstGeom>
          <a:noFill/>
          <a:ln>
            <a:noFill/>
          </a:ln>
        </p:spPr>
        <p:txBody>
          <a:bodyPr spcFirstLastPara="1" wrap="square" lIns="91425" tIns="45700" rIns="91425" bIns="45700" anchor="ctr" anchorCtr="0">
            <a:noAutofit/>
          </a:bodyPr>
          <a:lstStyle/>
          <a:p>
            <a:pPr marL="12700" lvl="0" indent="0" algn="ctr" rtl="0">
              <a:lnSpc>
                <a:spcPct val="115000"/>
              </a:lnSpc>
              <a:spcBef>
                <a:spcPts val="0"/>
              </a:spcBef>
              <a:spcAft>
                <a:spcPts val="0"/>
              </a:spcAft>
              <a:buNone/>
            </a:pPr>
            <a:r>
              <a:rPr lang="en-US"/>
              <a:t>WLU Human Resource Services Procedures for Effective Administrative, Faculty &amp; Staff Searches</a:t>
            </a:r>
            <a:endParaRPr/>
          </a:p>
        </p:txBody>
      </p:sp>
      <p:sp>
        <p:nvSpPr>
          <p:cNvPr id="103" name="Google Shape;103;p13"/>
          <p:cNvSpPr txBox="1">
            <a:spLocks noGrp="1"/>
          </p:cNvSpPr>
          <p:nvPr>
            <p:ph type="sldNum" idx="12"/>
          </p:nvPr>
        </p:nvSpPr>
        <p:spPr>
          <a:xfrm>
            <a:off x="7373012" y="6453386"/>
            <a:ext cx="1197219" cy="404614"/>
          </a:xfrm>
          <a:prstGeom prst="rect">
            <a:avLst/>
          </a:prstGeom>
          <a:noFill/>
          <a:ln>
            <a:noFill/>
          </a:ln>
        </p:spPr>
        <p:txBody>
          <a:bodyPr spcFirstLastPara="1" wrap="square" lIns="91425" tIns="45700" rIns="91425" bIns="45700" anchor="ctr" anchorCtr="0">
            <a:noAutofit/>
          </a:bodyPr>
          <a:lstStyle/>
          <a:p>
            <a:pPr marL="102870" lvl="0" indent="0" algn="r" rtl="0">
              <a:lnSpc>
                <a:spcPct val="124000"/>
              </a:lnSpc>
              <a:spcBef>
                <a:spcPts val="0"/>
              </a:spcBef>
              <a:spcAft>
                <a:spcPts val="0"/>
              </a:spcAft>
              <a:buNone/>
            </a:pPr>
            <a:fld id="{00000000-1234-1234-1234-123412341234}" type="slidenum">
              <a:rPr lang="en-US"/>
              <a:t>1</a:t>
            </a:fld>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2"/>
          <p:cNvSpPr txBox="1">
            <a:spLocks noGrp="1"/>
          </p:cNvSpPr>
          <p:nvPr>
            <p:ph type="title"/>
          </p:nvPr>
        </p:nvSpPr>
        <p:spPr>
          <a:xfrm>
            <a:off x="1028700" y="685800"/>
            <a:ext cx="7200900" cy="777034"/>
          </a:xfrm>
          <a:prstGeom prst="rect">
            <a:avLst/>
          </a:prstGeom>
          <a:noFill/>
          <a:ln>
            <a:noFill/>
          </a:ln>
        </p:spPr>
        <p:txBody>
          <a:bodyPr spcFirstLastPara="1" wrap="square" lIns="0" tIns="159900" rIns="0" bIns="0" anchor="t" anchorCtr="0">
            <a:noAutofit/>
          </a:bodyPr>
          <a:lstStyle/>
          <a:p>
            <a:pPr marL="12700" lvl="0" indent="0" algn="l" rtl="0">
              <a:lnSpc>
                <a:spcPct val="100000"/>
              </a:lnSpc>
              <a:spcBef>
                <a:spcPts val="0"/>
              </a:spcBef>
              <a:spcAft>
                <a:spcPts val="0"/>
              </a:spcAft>
              <a:buClr>
                <a:srgbClr val="FFC000"/>
              </a:buClr>
              <a:buSzPts val="4000"/>
              <a:buFont typeface="Libre Franklin"/>
              <a:buNone/>
            </a:pPr>
            <a:r>
              <a:rPr lang="en-US" sz="4000" b="1">
                <a:solidFill>
                  <a:srgbClr val="FFC000"/>
                </a:solidFill>
              </a:rPr>
              <a:t>BE AWARE OF…</a:t>
            </a:r>
            <a:endParaRPr sz="4000" b="1">
              <a:solidFill>
                <a:srgbClr val="FFC000"/>
              </a:solidFill>
            </a:endParaRPr>
          </a:p>
        </p:txBody>
      </p:sp>
      <p:sp>
        <p:nvSpPr>
          <p:cNvPr id="174" name="Google Shape;174;p22"/>
          <p:cNvSpPr txBox="1">
            <a:spLocks noGrp="1"/>
          </p:cNvSpPr>
          <p:nvPr>
            <p:ph type="ftr" idx="11"/>
          </p:nvPr>
        </p:nvSpPr>
        <p:spPr>
          <a:xfrm>
            <a:off x="2170173" y="6453386"/>
            <a:ext cx="4710623" cy="404614"/>
          </a:xfrm>
          <a:prstGeom prst="rect">
            <a:avLst/>
          </a:prstGeom>
          <a:noFill/>
          <a:ln>
            <a:noFill/>
          </a:ln>
        </p:spPr>
        <p:txBody>
          <a:bodyPr spcFirstLastPara="1" wrap="square" lIns="0" tIns="0" rIns="0" bIns="0" anchor="ctr" anchorCtr="0">
            <a:noAutofit/>
          </a:bodyPr>
          <a:lstStyle/>
          <a:p>
            <a:pPr marL="12700" lvl="0" indent="0" algn="l" rtl="0">
              <a:lnSpc>
                <a:spcPct val="115000"/>
              </a:lnSpc>
              <a:spcBef>
                <a:spcPts val="0"/>
              </a:spcBef>
              <a:spcAft>
                <a:spcPts val="0"/>
              </a:spcAft>
              <a:buNone/>
            </a:pPr>
            <a:r>
              <a:rPr lang="en-US"/>
              <a:t>WLU Human Resource Services Procedures for Effective Administrative, Faculty &amp; Staff Searches</a:t>
            </a:r>
            <a:endParaRPr/>
          </a:p>
        </p:txBody>
      </p:sp>
      <p:sp>
        <p:nvSpPr>
          <p:cNvPr id="175" name="Google Shape;175;p22"/>
          <p:cNvSpPr txBox="1">
            <a:spLocks noGrp="1"/>
          </p:cNvSpPr>
          <p:nvPr>
            <p:ph type="sldNum" idx="12"/>
          </p:nvPr>
        </p:nvSpPr>
        <p:spPr>
          <a:xfrm>
            <a:off x="7104552" y="6453386"/>
            <a:ext cx="1197219" cy="404614"/>
          </a:xfrm>
          <a:prstGeom prst="rect">
            <a:avLst/>
          </a:prstGeom>
          <a:noFill/>
          <a:ln>
            <a:noFill/>
          </a:ln>
        </p:spPr>
        <p:txBody>
          <a:bodyPr spcFirstLastPara="1" wrap="square" lIns="91425" tIns="45700" rIns="91425" bIns="45700" anchor="ctr" anchorCtr="0">
            <a:noAutofit/>
          </a:bodyPr>
          <a:lstStyle/>
          <a:p>
            <a:pPr marL="102870" lvl="0" indent="0" algn="r" rtl="0">
              <a:lnSpc>
                <a:spcPct val="124000"/>
              </a:lnSpc>
              <a:spcBef>
                <a:spcPts val="0"/>
              </a:spcBef>
              <a:spcAft>
                <a:spcPts val="0"/>
              </a:spcAft>
              <a:buNone/>
            </a:pPr>
            <a:fld id="{00000000-1234-1234-1234-123412341234}" type="slidenum">
              <a:rPr lang="en-US"/>
              <a:t>10</a:t>
            </a:fld>
            <a:endParaRPr/>
          </a:p>
        </p:txBody>
      </p:sp>
      <p:sp>
        <p:nvSpPr>
          <p:cNvPr id="176" name="Google Shape;176;p22"/>
          <p:cNvSpPr txBox="1"/>
          <p:nvPr/>
        </p:nvSpPr>
        <p:spPr>
          <a:xfrm>
            <a:off x="535940" y="2498077"/>
            <a:ext cx="7910830" cy="3235325"/>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None/>
            </a:pPr>
            <a:r>
              <a:rPr lang="en-US" sz="2400" b="1" i="1" u="none" strike="noStrike" cap="none">
                <a:solidFill>
                  <a:schemeClr val="dk1"/>
                </a:solidFill>
                <a:latin typeface="Calibri"/>
                <a:ea typeface="Calibri"/>
                <a:cs typeface="Calibri"/>
                <a:sym typeface="Calibri"/>
              </a:rPr>
              <a:t>Conflict of Interest</a:t>
            </a:r>
            <a:endParaRPr sz="2400" b="0" i="0" u="none" strike="noStrike" cap="none">
              <a:solidFill>
                <a:schemeClr val="dk1"/>
              </a:solidFill>
              <a:latin typeface="Calibri"/>
              <a:ea typeface="Calibri"/>
              <a:cs typeface="Calibri"/>
              <a:sym typeface="Calibri"/>
            </a:endParaRPr>
          </a:p>
          <a:p>
            <a:pPr marL="12700" marR="231140" lvl="0" indent="0" algn="l" rtl="0">
              <a:lnSpc>
                <a:spcPct val="100000"/>
              </a:lnSpc>
              <a:spcBef>
                <a:spcPts val="505"/>
              </a:spcBef>
              <a:spcAft>
                <a:spcPts val="0"/>
              </a:spcAft>
              <a:buNone/>
            </a:pPr>
            <a:r>
              <a:rPr lang="en-US" sz="2000" b="0" i="0" u="none" strike="noStrike" cap="none">
                <a:solidFill>
                  <a:schemeClr val="dk1"/>
                </a:solidFill>
                <a:latin typeface="Calibri"/>
                <a:ea typeface="Calibri"/>
                <a:cs typeface="Calibri"/>
                <a:sym typeface="Calibri"/>
              </a:rPr>
              <a:t>The purpose of the search committee is to ensure that all applicants are  treated equally. A conflict of interest can interfere with this purpose of the  search committee.</a:t>
            </a:r>
            <a:endParaRPr sz="2000" b="0" i="0" u="none" strike="noStrike" cap="none">
              <a:solidFill>
                <a:schemeClr val="dk1"/>
              </a:solidFill>
              <a:latin typeface="Calibri"/>
              <a:ea typeface="Calibri"/>
              <a:cs typeface="Calibri"/>
              <a:sym typeface="Calibri"/>
            </a:endParaRPr>
          </a:p>
          <a:p>
            <a:pPr marL="12700" marR="5080" lvl="0" indent="0" algn="l" rtl="0">
              <a:lnSpc>
                <a:spcPct val="100000"/>
              </a:lnSpc>
              <a:spcBef>
                <a:spcPts val="480"/>
              </a:spcBef>
              <a:spcAft>
                <a:spcPts val="0"/>
              </a:spcAft>
              <a:buNone/>
            </a:pPr>
            <a:r>
              <a:rPr lang="en-US" sz="2000" b="0" i="0" u="none" strike="noStrike" cap="none">
                <a:solidFill>
                  <a:schemeClr val="dk1"/>
                </a:solidFill>
                <a:latin typeface="Calibri"/>
                <a:ea typeface="Calibri"/>
                <a:cs typeface="Calibri"/>
                <a:sym typeface="Calibri"/>
              </a:rPr>
              <a:t>Persons who should not be part of a particular search committee include  those who may have a personal interest or who could be viewed as having a  conflict of interest involving the applicants or potential applicants. Even the  appearance of a conflict of interest should be avoided. If a family member or  other close ally is a potential candidate, the member should excuse  him/herself from the committee membership.</a:t>
            </a: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3"/>
          <p:cNvSpPr txBox="1">
            <a:spLocks noGrp="1"/>
          </p:cNvSpPr>
          <p:nvPr>
            <p:ph type="title"/>
          </p:nvPr>
        </p:nvSpPr>
        <p:spPr>
          <a:xfrm>
            <a:off x="1028700" y="685800"/>
            <a:ext cx="7200900" cy="807299"/>
          </a:xfrm>
          <a:prstGeom prst="rect">
            <a:avLst/>
          </a:prstGeom>
          <a:noFill/>
          <a:ln>
            <a:noFill/>
          </a:ln>
        </p:spPr>
        <p:txBody>
          <a:bodyPr spcFirstLastPara="1" wrap="square" lIns="0" tIns="128925" rIns="0" bIns="0" anchor="t" anchorCtr="0">
            <a:noAutofit/>
          </a:bodyPr>
          <a:lstStyle/>
          <a:p>
            <a:pPr marL="12700" lvl="0" indent="0" algn="l" rtl="0">
              <a:lnSpc>
                <a:spcPct val="100000"/>
              </a:lnSpc>
              <a:spcBef>
                <a:spcPts val="0"/>
              </a:spcBef>
              <a:spcAft>
                <a:spcPts val="0"/>
              </a:spcAft>
              <a:buClr>
                <a:srgbClr val="FFC000"/>
              </a:buClr>
              <a:buSzPts val="4400"/>
              <a:buFont typeface="Libre Franklin"/>
              <a:buNone/>
            </a:pPr>
            <a:r>
              <a:rPr lang="en-US" sz="4400">
                <a:solidFill>
                  <a:srgbClr val="FFC000"/>
                </a:solidFill>
              </a:rPr>
              <a:t>BE AWARE OF…</a:t>
            </a:r>
            <a:endParaRPr sz="4400">
              <a:solidFill>
                <a:srgbClr val="FFC000"/>
              </a:solidFill>
            </a:endParaRPr>
          </a:p>
        </p:txBody>
      </p:sp>
      <p:sp>
        <p:nvSpPr>
          <p:cNvPr id="182" name="Google Shape;182;p23"/>
          <p:cNvSpPr txBox="1">
            <a:spLocks noGrp="1"/>
          </p:cNvSpPr>
          <p:nvPr>
            <p:ph type="ftr" idx="11"/>
          </p:nvPr>
        </p:nvSpPr>
        <p:spPr>
          <a:xfrm>
            <a:off x="2170173" y="6453386"/>
            <a:ext cx="4710623" cy="404614"/>
          </a:xfrm>
          <a:prstGeom prst="rect">
            <a:avLst/>
          </a:prstGeom>
          <a:noFill/>
          <a:ln>
            <a:noFill/>
          </a:ln>
        </p:spPr>
        <p:txBody>
          <a:bodyPr spcFirstLastPara="1" wrap="square" lIns="0" tIns="0" rIns="0" bIns="0" anchor="ctr" anchorCtr="0">
            <a:noAutofit/>
          </a:bodyPr>
          <a:lstStyle/>
          <a:p>
            <a:pPr marL="12700" lvl="0" indent="0" algn="l" rtl="0">
              <a:lnSpc>
                <a:spcPct val="115000"/>
              </a:lnSpc>
              <a:spcBef>
                <a:spcPts val="0"/>
              </a:spcBef>
              <a:spcAft>
                <a:spcPts val="0"/>
              </a:spcAft>
              <a:buNone/>
            </a:pPr>
            <a:r>
              <a:rPr lang="en-US"/>
              <a:t>WLU Human Resource Services Procedures for Effective Administrative, Faculty &amp; Staff Searches</a:t>
            </a:r>
            <a:endParaRPr/>
          </a:p>
        </p:txBody>
      </p:sp>
      <p:sp>
        <p:nvSpPr>
          <p:cNvPr id="183" name="Google Shape;183;p23"/>
          <p:cNvSpPr txBox="1">
            <a:spLocks noGrp="1"/>
          </p:cNvSpPr>
          <p:nvPr>
            <p:ph type="sldNum" idx="12"/>
          </p:nvPr>
        </p:nvSpPr>
        <p:spPr>
          <a:xfrm>
            <a:off x="7104552" y="6453386"/>
            <a:ext cx="1197219" cy="404614"/>
          </a:xfrm>
          <a:prstGeom prst="rect">
            <a:avLst/>
          </a:prstGeom>
          <a:noFill/>
          <a:ln>
            <a:noFill/>
          </a:ln>
        </p:spPr>
        <p:txBody>
          <a:bodyPr spcFirstLastPara="1" wrap="square" lIns="0" tIns="0" rIns="0" bIns="0" anchor="ctr" anchorCtr="0">
            <a:noAutofit/>
          </a:bodyPr>
          <a:lstStyle/>
          <a:p>
            <a:pPr marL="25400" lvl="0" indent="0" algn="r" rtl="0">
              <a:lnSpc>
                <a:spcPct val="124000"/>
              </a:lnSpc>
              <a:spcBef>
                <a:spcPts val="0"/>
              </a:spcBef>
              <a:spcAft>
                <a:spcPts val="0"/>
              </a:spcAft>
              <a:buNone/>
            </a:pPr>
            <a:fld id="{00000000-1234-1234-1234-123412341234}" type="slidenum">
              <a:rPr lang="en-US"/>
              <a:t>11</a:t>
            </a:fld>
            <a:endParaRPr/>
          </a:p>
        </p:txBody>
      </p:sp>
      <p:sp>
        <p:nvSpPr>
          <p:cNvPr id="184" name="Google Shape;184;p23"/>
          <p:cNvSpPr txBox="1"/>
          <p:nvPr/>
        </p:nvSpPr>
        <p:spPr>
          <a:xfrm>
            <a:off x="535805" y="2418320"/>
            <a:ext cx="8007350" cy="3050540"/>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None/>
            </a:pPr>
            <a:r>
              <a:rPr lang="en-US" sz="2800" b="1" i="1" u="none" strike="noStrike" cap="none">
                <a:solidFill>
                  <a:schemeClr val="dk1"/>
                </a:solidFill>
                <a:latin typeface="Calibri"/>
                <a:ea typeface="Calibri"/>
                <a:cs typeface="Calibri"/>
                <a:sym typeface="Calibri"/>
              </a:rPr>
              <a:t>The use of social media.</a:t>
            </a:r>
            <a:endParaRPr sz="2800" b="0" i="0" u="none" strike="noStrike" cap="none">
              <a:solidFill>
                <a:schemeClr val="dk1"/>
              </a:solidFill>
              <a:latin typeface="Calibri"/>
              <a:ea typeface="Calibri"/>
              <a:cs typeface="Calibri"/>
              <a:sym typeface="Calibri"/>
            </a:endParaRPr>
          </a:p>
          <a:p>
            <a:pPr marL="184785" marR="0" lvl="0" indent="-172085" algn="l" rtl="0">
              <a:lnSpc>
                <a:spcPct val="100000"/>
              </a:lnSpc>
              <a:spcBef>
                <a:spcPts val="20"/>
              </a:spcBef>
              <a:spcAft>
                <a:spcPts val="0"/>
              </a:spcAft>
              <a:buClr>
                <a:schemeClr val="dk1"/>
              </a:buClr>
              <a:buSzPts val="2300"/>
              <a:buFont typeface="Arial"/>
              <a:buChar char="•"/>
            </a:pPr>
            <a:r>
              <a:rPr lang="en-US" sz="2300" b="0" i="0" u="none" strike="noStrike" cap="none">
                <a:solidFill>
                  <a:schemeClr val="dk1"/>
                </a:solidFill>
                <a:latin typeface="Calibri"/>
                <a:ea typeface="Calibri"/>
                <a:cs typeface="Calibri"/>
                <a:sym typeface="Calibri"/>
              </a:rPr>
              <a:t>This can raise risks in the applicant review process.</a:t>
            </a:r>
            <a:endParaRPr sz="2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a:p>
            <a:pPr marL="12700" marR="0" lvl="0" indent="0" algn="l" rtl="0">
              <a:lnSpc>
                <a:spcPct val="100000"/>
              </a:lnSpc>
              <a:spcBef>
                <a:spcPts val="0"/>
              </a:spcBef>
              <a:spcAft>
                <a:spcPts val="0"/>
              </a:spcAft>
              <a:buNone/>
            </a:pPr>
            <a:r>
              <a:rPr lang="en-US" sz="2300" b="0" i="1" u="none" strike="noStrike" cap="none">
                <a:solidFill>
                  <a:schemeClr val="dk1"/>
                </a:solidFill>
                <a:latin typeface="Calibri"/>
                <a:ea typeface="Calibri"/>
                <a:cs typeface="Calibri"/>
                <a:sym typeface="Calibri"/>
              </a:rPr>
              <a:t>A couple of examples of risks include:</a:t>
            </a:r>
            <a:endParaRPr sz="2300" b="0" i="0" u="none" strike="noStrike" cap="none">
              <a:solidFill>
                <a:schemeClr val="dk1"/>
              </a:solidFill>
              <a:latin typeface="Calibri"/>
              <a:ea typeface="Calibri"/>
              <a:cs typeface="Calibri"/>
              <a:sym typeface="Calibri"/>
            </a:endParaRPr>
          </a:p>
          <a:p>
            <a:pPr marL="184785" marR="5080" lvl="0" indent="-172085" algn="l" rtl="0">
              <a:lnSpc>
                <a:spcPct val="80000"/>
              </a:lnSpc>
              <a:spcBef>
                <a:spcPts val="550"/>
              </a:spcBef>
              <a:spcAft>
                <a:spcPts val="0"/>
              </a:spcAft>
              <a:buClr>
                <a:schemeClr val="dk1"/>
              </a:buClr>
              <a:buSzPts val="2300"/>
              <a:buFont typeface="Arial"/>
              <a:buChar char="•"/>
            </a:pPr>
            <a:r>
              <a:rPr lang="en-US" sz="2300" b="0" i="0" u="none" strike="noStrike" cap="none">
                <a:solidFill>
                  <a:schemeClr val="dk1"/>
                </a:solidFill>
                <a:latin typeface="Calibri"/>
                <a:ea typeface="Calibri"/>
                <a:cs typeface="Calibri"/>
                <a:sym typeface="Calibri"/>
              </a:rPr>
              <a:t>Not every applicant will have a social media profile, so you cannot  be consistent with your review of the applicants.</a:t>
            </a:r>
            <a:endParaRPr sz="2300" b="0" i="0" u="none" strike="noStrike" cap="none">
              <a:solidFill>
                <a:schemeClr val="dk1"/>
              </a:solidFill>
              <a:latin typeface="Calibri"/>
              <a:ea typeface="Calibri"/>
              <a:cs typeface="Calibri"/>
              <a:sym typeface="Calibri"/>
            </a:endParaRPr>
          </a:p>
          <a:p>
            <a:pPr marL="184785" marR="156845" lvl="0" indent="-172085" algn="l" rtl="0">
              <a:lnSpc>
                <a:spcPct val="80000"/>
              </a:lnSpc>
              <a:spcBef>
                <a:spcPts val="550"/>
              </a:spcBef>
              <a:spcAft>
                <a:spcPts val="0"/>
              </a:spcAft>
              <a:buClr>
                <a:schemeClr val="dk1"/>
              </a:buClr>
              <a:buSzPts val="2300"/>
              <a:buFont typeface="Arial"/>
              <a:buChar char="•"/>
            </a:pPr>
            <a:r>
              <a:rPr lang="en-US" sz="2300" b="0" i="0" u="none" strike="noStrike" cap="none">
                <a:solidFill>
                  <a:schemeClr val="dk1"/>
                </a:solidFill>
                <a:latin typeface="Calibri"/>
                <a:ea typeface="Calibri"/>
                <a:cs typeface="Calibri"/>
                <a:sym typeface="Calibri"/>
              </a:rPr>
              <a:t>You can learn about the protected characteristics such as race,  religion, gender, sexual orientation, age, family status, etc. These  characteristics should not be considered during the process.</a:t>
            </a:r>
            <a:endParaRPr sz="2300" b="0"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4"/>
          <p:cNvSpPr txBox="1">
            <a:spLocks noGrp="1"/>
          </p:cNvSpPr>
          <p:nvPr>
            <p:ph type="title"/>
          </p:nvPr>
        </p:nvSpPr>
        <p:spPr>
          <a:xfrm>
            <a:off x="1028700" y="685800"/>
            <a:ext cx="7200900" cy="1485900"/>
          </a:xfrm>
          <a:prstGeom prst="rect">
            <a:avLst/>
          </a:prstGeom>
          <a:noFill/>
          <a:ln>
            <a:noFill/>
          </a:ln>
        </p:spPr>
        <p:txBody>
          <a:bodyPr spcFirstLastPara="1" wrap="square" lIns="0" tIns="159900" rIns="0" bIns="0" anchor="t" anchorCtr="0">
            <a:noAutofit/>
          </a:bodyPr>
          <a:lstStyle/>
          <a:p>
            <a:pPr marL="12700" lvl="0" indent="0" algn="l" rtl="0">
              <a:lnSpc>
                <a:spcPct val="100000"/>
              </a:lnSpc>
              <a:spcBef>
                <a:spcPts val="0"/>
              </a:spcBef>
              <a:spcAft>
                <a:spcPts val="0"/>
              </a:spcAft>
              <a:buClr>
                <a:schemeClr val="dk2"/>
              </a:buClr>
              <a:buSzPts val="4000"/>
              <a:buFont typeface="Libre Franklin"/>
              <a:buNone/>
            </a:pPr>
            <a:r>
              <a:rPr lang="en-US" sz="4000"/>
              <a:t>Guidelines &amp; Best Practices</a:t>
            </a:r>
            <a:endParaRPr sz="4000"/>
          </a:p>
        </p:txBody>
      </p:sp>
      <p:sp>
        <p:nvSpPr>
          <p:cNvPr id="190" name="Google Shape;190;p24"/>
          <p:cNvSpPr txBox="1">
            <a:spLocks noGrp="1"/>
          </p:cNvSpPr>
          <p:nvPr>
            <p:ph type="ftr" idx="11"/>
          </p:nvPr>
        </p:nvSpPr>
        <p:spPr>
          <a:xfrm>
            <a:off x="2170173" y="6453386"/>
            <a:ext cx="4710623" cy="404614"/>
          </a:xfrm>
          <a:prstGeom prst="rect">
            <a:avLst/>
          </a:prstGeom>
          <a:noFill/>
          <a:ln>
            <a:noFill/>
          </a:ln>
        </p:spPr>
        <p:txBody>
          <a:bodyPr spcFirstLastPara="1" wrap="square" lIns="0" tIns="0" rIns="0" bIns="0" anchor="ctr" anchorCtr="0">
            <a:noAutofit/>
          </a:bodyPr>
          <a:lstStyle/>
          <a:p>
            <a:pPr marL="12700" lvl="0" indent="0" algn="l" rtl="0">
              <a:lnSpc>
                <a:spcPct val="115000"/>
              </a:lnSpc>
              <a:spcBef>
                <a:spcPts val="0"/>
              </a:spcBef>
              <a:spcAft>
                <a:spcPts val="0"/>
              </a:spcAft>
              <a:buNone/>
            </a:pPr>
            <a:r>
              <a:rPr lang="en-US"/>
              <a:t>WLU Human Resource Services Procedures for Effective Administrative, Faculty &amp; Staff Searches</a:t>
            </a:r>
            <a:endParaRPr/>
          </a:p>
        </p:txBody>
      </p:sp>
      <p:sp>
        <p:nvSpPr>
          <p:cNvPr id="191" name="Google Shape;191;p24"/>
          <p:cNvSpPr txBox="1">
            <a:spLocks noGrp="1"/>
          </p:cNvSpPr>
          <p:nvPr>
            <p:ph type="sldNum" idx="12"/>
          </p:nvPr>
        </p:nvSpPr>
        <p:spPr>
          <a:xfrm>
            <a:off x="7104552" y="6453386"/>
            <a:ext cx="1197219" cy="404614"/>
          </a:xfrm>
          <a:prstGeom prst="rect">
            <a:avLst/>
          </a:prstGeom>
          <a:noFill/>
          <a:ln>
            <a:noFill/>
          </a:ln>
        </p:spPr>
        <p:txBody>
          <a:bodyPr spcFirstLastPara="1" wrap="square" lIns="0" tIns="0" rIns="0" bIns="0" anchor="ctr" anchorCtr="0">
            <a:noAutofit/>
          </a:bodyPr>
          <a:lstStyle/>
          <a:p>
            <a:pPr marL="25400" lvl="0" indent="0" algn="r" rtl="0">
              <a:lnSpc>
                <a:spcPct val="124000"/>
              </a:lnSpc>
              <a:spcBef>
                <a:spcPts val="0"/>
              </a:spcBef>
              <a:spcAft>
                <a:spcPts val="0"/>
              </a:spcAft>
              <a:buNone/>
            </a:pPr>
            <a:fld id="{00000000-1234-1234-1234-123412341234}" type="slidenum">
              <a:rPr lang="en-US"/>
              <a:t>12</a:t>
            </a:fld>
            <a:endParaRPr/>
          </a:p>
        </p:txBody>
      </p:sp>
      <p:sp>
        <p:nvSpPr>
          <p:cNvPr id="192" name="Google Shape;192;p24"/>
          <p:cNvSpPr txBox="1"/>
          <p:nvPr/>
        </p:nvSpPr>
        <p:spPr>
          <a:xfrm>
            <a:off x="535940" y="2493505"/>
            <a:ext cx="7970520" cy="2793365"/>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None/>
            </a:pPr>
            <a:r>
              <a:rPr lang="en-US" sz="3000" b="0" i="0" u="none" strike="noStrike" cap="none">
                <a:solidFill>
                  <a:schemeClr val="dk1"/>
                </a:solidFill>
                <a:latin typeface="Calibri"/>
                <a:ea typeface="Calibri"/>
                <a:cs typeface="Calibri"/>
                <a:sym typeface="Calibri"/>
              </a:rPr>
              <a:t>SCREENING APPLICANTS &amp; CREATING A SHORT LIST</a:t>
            </a:r>
            <a:endParaRPr sz="3000" b="0" i="0" u="none" strike="noStrike" cap="none">
              <a:solidFill>
                <a:schemeClr val="dk1"/>
              </a:solidFill>
              <a:latin typeface="Calibri"/>
              <a:ea typeface="Calibri"/>
              <a:cs typeface="Calibri"/>
              <a:sym typeface="Calibri"/>
            </a:endParaRPr>
          </a:p>
          <a:p>
            <a:pPr marL="355600" marR="5080" lvl="0" indent="-342900" algn="just" rtl="0">
              <a:lnSpc>
                <a:spcPct val="100000"/>
              </a:lnSpc>
              <a:spcBef>
                <a:spcPts val="68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Focus on the requirements for the position based on  the approved job description as you review potential  candidates.</a:t>
            </a:r>
            <a:endParaRPr sz="2800" b="0" i="0" u="none" strike="noStrike" cap="none">
              <a:solidFill>
                <a:schemeClr val="dk1"/>
              </a:solidFill>
              <a:latin typeface="Calibri"/>
              <a:ea typeface="Calibri"/>
              <a:cs typeface="Calibri"/>
              <a:sym typeface="Calibri"/>
            </a:endParaRPr>
          </a:p>
          <a:p>
            <a:pPr marL="355600" marR="756920" lvl="0" indent="-342900" algn="l" rtl="0">
              <a:lnSpc>
                <a:spcPct val="100000"/>
              </a:lnSpc>
              <a:spcBef>
                <a:spcPts val="67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Develop criteria for screening </a:t>
            </a:r>
            <a:r>
              <a:rPr lang="en-US" sz="2800" b="1" i="0" u="none" strike="noStrike" cap="none">
                <a:solidFill>
                  <a:schemeClr val="dk1"/>
                </a:solidFill>
                <a:latin typeface="Calibri"/>
                <a:ea typeface="Calibri"/>
                <a:cs typeface="Calibri"/>
                <a:sym typeface="Calibri"/>
              </a:rPr>
              <a:t>BEFORE </a:t>
            </a:r>
            <a:r>
              <a:rPr lang="en-US" sz="2800" b="0" i="0" u="none" strike="noStrike" cap="none">
                <a:solidFill>
                  <a:schemeClr val="dk1"/>
                </a:solidFill>
                <a:latin typeface="Calibri"/>
                <a:ea typeface="Calibri"/>
                <a:cs typeface="Calibri"/>
                <a:sym typeface="Calibri"/>
              </a:rPr>
              <a:t>receiving  applications.</a:t>
            </a: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5"/>
          <p:cNvSpPr txBox="1">
            <a:spLocks noGrp="1"/>
          </p:cNvSpPr>
          <p:nvPr>
            <p:ph type="title"/>
          </p:nvPr>
        </p:nvSpPr>
        <p:spPr>
          <a:xfrm>
            <a:off x="1028700" y="685800"/>
            <a:ext cx="7200900" cy="1485900"/>
          </a:xfrm>
          <a:prstGeom prst="rect">
            <a:avLst/>
          </a:prstGeom>
          <a:noFill/>
          <a:ln>
            <a:noFill/>
          </a:ln>
        </p:spPr>
        <p:txBody>
          <a:bodyPr spcFirstLastPara="1" wrap="square" lIns="0" tIns="192425" rIns="0" bIns="0" anchor="t" anchorCtr="0">
            <a:noAutofit/>
          </a:bodyPr>
          <a:lstStyle/>
          <a:p>
            <a:pPr marL="12700" lvl="0" indent="0" algn="l" rtl="0">
              <a:lnSpc>
                <a:spcPct val="100000"/>
              </a:lnSpc>
              <a:spcBef>
                <a:spcPts val="0"/>
              </a:spcBef>
              <a:spcAft>
                <a:spcPts val="0"/>
              </a:spcAft>
              <a:buClr>
                <a:schemeClr val="dk2"/>
              </a:buClr>
              <a:buSzPts val="4400"/>
              <a:buFont typeface="Libre Franklin"/>
              <a:buNone/>
            </a:pPr>
            <a:r>
              <a:rPr lang="en-US"/>
              <a:t>Guidelines &amp; Best Practices </a:t>
            </a:r>
            <a:r>
              <a:rPr lang="en-US" sz="2400" b="0" i="0">
                <a:latin typeface="Cambria"/>
                <a:ea typeface="Cambria"/>
                <a:cs typeface="Cambria"/>
                <a:sym typeface="Cambria"/>
              </a:rPr>
              <a:t>(cont.)</a:t>
            </a:r>
            <a:endParaRPr sz="2400">
              <a:latin typeface="Cambria"/>
              <a:ea typeface="Cambria"/>
              <a:cs typeface="Cambria"/>
              <a:sym typeface="Cambria"/>
            </a:endParaRPr>
          </a:p>
        </p:txBody>
      </p:sp>
      <p:sp>
        <p:nvSpPr>
          <p:cNvPr id="198" name="Google Shape;198;p25"/>
          <p:cNvSpPr txBox="1">
            <a:spLocks noGrp="1"/>
          </p:cNvSpPr>
          <p:nvPr>
            <p:ph type="ftr" idx="11"/>
          </p:nvPr>
        </p:nvSpPr>
        <p:spPr>
          <a:xfrm>
            <a:off x="2170173" y="6453386"/>
            <a:ext cx="4710623" cy="404614"/>
          </a:xfrm>
          <a:prstGeom prst="rect">
            <a:avLst/>
          </a:prstGeom>
          <a:noFill/>
          <a:ln>
            <a:noFill/>
          </a:ln>
        </p:spPr>
        <p:txBody>
          <a:bodyPr spcFirstLastPara="1" wrap="square" lIns="0" tIns="0" rIns="0" bIns="0" anchor="ctr" anchorCtr="0">
            <a:noAutofit/>
          </a:bodyPr>
          <a:lstStyle/>
          <a:p>
            <a:pPr marL="12700" lvl="0" indent="0" algn="l" rtl="0">
              <a:lnSpc>
                <a:spcPct val="115000"/>
              </a:lnSpc>
              <a:spcBef>
                <a:spcPts val="0"/>
              </a:spcBef>
              <a:spcAft>
                <a:spcPts val="0"/>
              </a:spcAft>
              <a:buNone/>
            </a:pPr>
            <a:r>
              <a:rPr lang="en-US"/>
              <a:t>WLU Human Resource Services Procedures for Effective Administrative, Faculty &amp; Staff Searches</a:t>
            </a:r>
            <a:endParaRPr/>
          </a:p>
        </p:txBody>
      </p:sp>
      <p:sp>
        <p:nvSpPr>
          <p:cNvPr id="199" name="Google Shape;199;p25"/>
          <p:cNvSpPr txBox="1">
            <a:spLocks noGrp="1"/>
          </p:cNvSpPr>
          <p:nvPr>
            <p:ph type="sldNum" idx="12"/>
          </p:nvPr>
        </p:nvSpPr>
        <p:spPr>
          <a:xfrm>
            <a:off x="7104552" y="6453386"/>
            <a:ext cx="1197219" cy="404614"/>
          </a:xfrm>
          <a:prstGeom prst="rect">
            <a:avLst/>
          </a:prstGeom>
          <a:noFill/>
          <a:ln>
            <a:noFill/>
          </a:ln>
        </p:spPr>
        <p:txBody>
          <a:bodyPr spcFirstLastPara="1" wrap="square" lIns="0" tIns="0" rIns="0" bIns="0" anchor="ctr" anchorCtr="0">
            <a:noAutofit/>
          </a:bodyPr>
          <a:lstStyle/>
          <a:p>
            <a:pPr marL="25400" lvl="0" indent="0" algn="r" rtl="0">
              <a:lnSpc>
                <a:spcPct val="124000"/>
              </a:lnSpc>
              <a:spcBef>
                <a:spcPts val="0"/>
              </a:spcBef>
              <a:spcAft>
                <a:spcPts val="0"/>
              </a:spcAft>
              <a:buNone/>
            </a:pPr>
            <a:fld id="{00000000-1234-1234-1234-123412341234}" type="slidenum">
              <a:rPr lang="en-US"/>
              <a:t>13</a:t>
            </a:fld>
            <a:endParaRPr/>
          </a:p>
        </p:txBody>
      </p:sp>
      <p:sp>
        <p:nvSpPr>
          <p:cNvPr id="200" name="Google Shape;200;p25"/>
          <p:cNvSpPr txBox="1"/>
          <p:nvPr/>
        </p:nvSpPr>
        <p:spPr>
          <a:xfrm>
            <a:off x="590722" y="2483696"/>
            <a:ext cx="6513830" cy="487680"/>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None/>
            </a:pPr>
            <a:r>
              <a:rPr lang="en-US" sz="3200" b="0" i="0" u="none" strike="noStrike" cap="none">
                <a:solidFill>
                  <a:schemeClr val="dk1"/>
                </a:solidFill>
                <a:latin typeface="Calibri"/>
                <a:ea typeface="Calibri"/>
                <a:cs typeface="Calibri"/>
                <a:sym typeface="Calibri"/>
              </a:rPr>
              <a:t>SEPARATE APPLICATIONS INTO GROUPS</a:t>
            </a:r>
            <a:endParaRPr sz="3200" b="0" i="0" u="none" strike="noStrike" cap="none">
              <a:solidFill>
                <a:schemeClr val="dk1"/>
              </a:solidFill>
              <a:latin typeface="Calibri"/>
              <a:ea typeface="Calibri"/>
              <a:cs typeface="Calibri"/>
              <a:sym typeface="Calibri"/>
            </a:endParaRPr>
          </a:p>
        </p:txBody>
      </p:sp>
      <p:sp>
        <p:nvSpPr>
          <p:cNvPr id="201" name="Google Shape;201;p25"/>
          <p:cNvSpPr txBox="1"/>
          <p:nvPr/>
        </p:nvSpPr>
        <p:spPr>
          <a:xfrm>
            <a:off x="993139" y="3868615"/>
            <a:ext cx="6283325" cy="462199"/>
          </a:xfrm>
          <a:prstGeom prst="rect">
            <a:avLst/>
          </a:prstGeom>
          <a:noFill/>
          <a:ln>
            <a:noFill/>
          </a:ln>
        </p:spPr>
        <p:txBody>
          <a:bodyPr spcFirstLastPara="1" wrap="square" lIns="0" tIns="0" rIns="0" bIns="0" anchor="t" anchorCtr="0">
            <a:noAutofit/>
          </a:bodyPr>
          <a:lstStyle/>
          <a:p>
            <a:pPr marL="299085" marR="0" lvl="0" indent="-286385"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Unqualified applicants / Incomplete applications</a:t>
            </a:r>
            <a:endParaRPr sz="2400" b="0" i="0" u="none" strike="noStrike" cap="none" dirty="0">
              <a:solidFill>
                <a:schemeClr val="dk1"/>
              </a:solidFill>
              <a:latin typeface="Calibri"/>
              <a:ea typeface="Calibri"/>
              <a:cs typeface="Calibri"/>
              <a:sym typeface="Calibri"/>
            </a:endParaRPr>
          </a:p>
          <a:p>
            <a:pPr marL="299085" marR="0" lvl="0" indent="-286385" algn="l" rtl="0">
              <a:lnSpc>
                <a:spcPct val="100000"/>
              </a:lnSpc>
              <a:spcBef>
                <a:spcPts val="575"/>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Minimally-qualified applicants</a:t>
            </a:r>
            <a:endParaRPr sz="2400" b="0" i="0" u="none" strike="noStrike" cap="none" dirty="0">
              <a:solidFill>
                <a:schemeClr val="dk1"/>
              </a:solidFill>
              <a:latin typeface="Calibri"/>
              <a:ea typeface="Calibri"/>
              <a:cs typeface="Calibri"/>
              <a:sym typeface="Calibri"/>
            </a:endParaRPr>
          </a:p>
          <a:p>
            <a:pPr marL="299085" marR="0" lvl="0" indent="-286385" algn="l" rtl="0">
              <a:lnSpc>
                <a:spcPct val="100000"/>
              </a:lnSpc>
              <a:spcBef>
                <a:spcPts val="575"/>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Qualified Applicants</a:t>
            </a:r>
            <a:endParaRPr sz="24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6"/>
          <p:cNvSpPr txBox="1">
            <a:spLocks noGrp="1"/>
          </p:cNvSpPr>
          <p:nvPr>
            <p:ph type="title"/>
          </p:nvPr>
        </p:nvSpPr>
        <p:spPr>
          <a:xfrm>
            <a:off x="1028700" y="685800"/>
            <a:ext cx="7200900" cy="1485900"/>
          </a:xfrm>
          <a:prstGeom prst="rect">
            <a:avLst/>
          </a:prstGeom>
          <a:noFill/>
          <a:ln>
            <a:noFill/>
          </a:ln>
        </p:spPr>
        <p:txBody>
          <a:bodyPr spcFirstLastPara="1" wrap="square" lIns="0" tIns="192425" rIns="0" bIns="0" anchor="t" anchorCtr="0">
            <a:noAutofit/>
          </a:bodyPr>
          <a:lstStyle/>
          <a:p>
            <a:pPr marL="12700" lvl="0" indent="0" algn="l" rtl="0">
              <a:lnSpc>
                <a:spcPct val="100000"/>
              </a:lnSpc>
              <a:spcBef>
                <a:spcPts val="0"/>
              </a:spcBef>
              <a:spcAft>
                <a:spcPts val="0"/>
              </a:spcAft>
              <a:buClr>
                <a:schemeClr val="dk2"/>
              </a:buClr>
              <a:buSzPts val="4400"/>
              <a:buFont typeface="Libre Franklin"/>
              <a:buNone/>
            </a:pPr>
            <a:r>
              <a:rPr lang="en-US"/>
              <a:t>Guidelines &amp; Best Practices </a:t>
            </a:r>
            <a:r>
              <a:rPr lang="en-US" sz="2400" b="0" i="0">
                <a:latin typeface="Cambria"/>
                <a:ea typeface="Cambria"/>
                <a:cs typeface="Cambria"/>
                <a:sym typeface="Cambria"/>
              </a:rPr>
              <a:t>(cont.)</a:t>
            </a:r>
            <a:endParaRPr sz="2400">
              <a:latin typeface="Cambria"/>
              <a:ea typeface="Cambria"/>
              <a:cs typeface="Cambria"/>
              <a:sym typeface="Cambria"/>
            </a:endParaRPr>
          </a:p>
        </p:txBody>
      </p:sp>
      <p:sp>
        <p:nvSpPr>
          <p:cNvPr id="207" name="Google Shape;207;p26"/>
          <p:cNvSpPr txBox="1">
            <a:spLocks noGrp="1"/>
          </p:cNvSpPr>
          <p:nvPr>
            <p:ph type="ftr" idx="11"/>
          </p:nvPr>
        </p:nvSpPr>
        <p:spPr>
          <a:xfrm>
            <a:off x="2170173" y="6453386"/>
            <a:ext cx="4710623" cy="404614"/>
          </a:xfrm>
          <a:prstGeom prst="rect">
            <a:avLst/>
          </a:prstGeom>
          <a:noFill/>
          <a:ln>
            <a:noFill/>
          </a:ln>
        </p:spPr>
        <p:txBody>
          <a:bodyPr spcFirstLastPara="1" wrap="square" lIns="0" tIns="0" rIns="0" bIns="0" anchor="ctr" anchorCtr="0">
            <a:noAutofit/>
          </a:bodyPr>
          <a:lstStyle/>
          <a:p>
            <a:pPr marL="12700" lvl="0" indent="0" algn="l" rtl="0">
              <a:lnSpc>
                <a:spcPct val="115000"/>
              </a:lnSpc>
              <a:spcBef>
                <a:spcPts val="0"/>
              </a:spcBef>
              <a:spcAft>
                <a:spcPts val="0"/>
              </a:spcAft>
              <a:buNone/>
            </a:pPr>
            <a:r>
              <a:rPr lang="en-US"/>
              <a:t>WLU Human Resource Services Procedures for Effective Administrative, Faculty &amp; Staff Searches</a:t>
            </a:r>
            <a:endParaRPr/>
          </a:p>
        </p:txBody>
      </p:sp>
      <p:sp>
        <p:nvSpPr>
          <p:cNvPr id="208" name="Google Shape;208;p26"/>
          <p:cNvSpPr txBox="1">
            <a:spLocks noGrp="1"/>
          </p:cNvSpPr>
          <p:nvPr>
            <p:ph type="sldNum" idx="12"/>
          </p:nvPr>
        </p:nvSpPr>
        <p:spPr>
          <a:xfrm>
            <a:off x="7104552" y="6453386"/>
            <a:ext cx="1197219" cy="404614"/>
          </a:xfrm>
          <a:prstGeom prst="rect">
            <a:avLst/>
          </a:prstGeom>
          <a:noFill/>
          <a:ln>
            <a:noFill/>
          </a:ln>
        </p:spPr>
        <p:txBody>
          <a:bodyPr spcFirstLastPara="1" wrap="square" lIns="0" tIns="0" rIns="0" bIns="0" anchor="ctr" anchorCtr="0">
            <a:noAutofit/>
          </a:bodyPr>
          <a:lstStyle/>
          <a:p>
            <a:pPr marL="25400" lvl="0" indent="0" algn="r" rtl="0">
              <a:lnSpc>
                <a:spcPct val="124000"/>
              </a:lnSpc>
              <a:spcBef>
                <a:spcPts val="0"/>
              </a:spcBef>
              <a:spcAft>
                <a:spcPts val="0"/>
              </a:spcAft>
              <a:buNone/>
            </a:pPr>
            <a:fld id="{00000000-1234-1234-1234-123412341234}" type="slidenum">
              <a:rPr lang="en-US"/>
              <a:t>14</a:t>
            </a:fld>
            <a:endParaRPr/>
          </a:p>
        </p:txBody>
      </p:sp>
      <p:sp>
        <p:nvSpPr>
          <p:cNvPr id="209" name="Google Shape;209;p26"/>
          <p:cNvSpPr txBox="1"/>
          <p:nvPr/>
        </p:nvSpPr>
        <p:spPr>
          <a:xfrm>
            <a:off x="535940" y="2457436"/>
            <a:ext cx="8047990" cy="3767517"/>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None/>
            </a:pPr>
            <a:r>
              <a:rPr lang="en-US" sz="2600" b="0" i="0" u="none" strike="noStrike" cap="none" dirty="0">
                <a:solidFill>
                  <a:schemeClr val="dk1"/>
                </a:solidFill>
                <a:latin typeface="Calibri"/>
                <a:ea typeface="Calibri"/>
                <a:cs typeface="Calibri"/>
                <a:sym typeface="Calibri"/>
              </a:rPr>
              <a:t>PREPARE INTERVIEW QUESTIONS FOR </a:t>
            </a:r>
            <a:r>
              <a:rPr lang="en-US" sz="2600" b="1" i="0" u="none" strike="noStrike" cap="none" dirty="0">
                <a:solidFill>
                  <a:schemeClr val="dk1"/>
                </a:solidFill>
                <a:latin typeface="Calibri"/>
                <a:ea typeface="Calibri"/>
                <a:cs typeface="Calibri"/>
                <a:sym typeface="Calibri"/>
              </a:rPr>
              <a:t>ALL </a:t>
            </a:r>
            <a:r>
              <a:rPr lang="en-US" sz="2600" b="0" i="0" u="none" strike="noStrike" cap="none" dirty="0">
                <a:solidFill>
                  <a:schemeClr val="dk1"/>
                </a:solidFill>
                <a:latin typeface="Calibri"/>
                <a:ea typeface="Calibri"/>
                <a:cs typeface="Calibri"/>
                <a:sym typeface="Calibri"/>
              </a:rPr>
              <a:t>CANDIDATES</a:t>
            </a:r>
            <a:endParaRPr sz="2600" b="0" i="0" u="none" strike="noStrike" cap="none" dirty="0">
              <a:solidFill>
                <a:schemeClr val="dk1"/>
              </a:solidFill>
              <a:latin typeface="Calibri"/>
              <a:ea typeface="Calibri"/>
              <a:cs typeface="Calibri"/>
              <a:sym typeface="Calibri"/>
            </a:endParaRPr>
          </a:p>
          <a:p>
            <a:pPr marL="755650" marR="47625" lvl="0" indent="-285750" algn="l" rtl="0">
              <a:lnSpc>
                <a:spcPct val="108181"/>
              </a:lnSpc>
              <a:spcBef>
                <a:spcPts val="585"/>
              </a:spcBef>
              <a:spcAft>
                <a:spcPts val="0"/>
              </a:spcAft>
              <a:buClr>
                <a:schemeClr val="dk1"/>
              </a:buClr>
              <a:buSzPts val="2200"/>
              <a:buFont typeface="Arial"/>
              <a:buChar char="–"/>
            </a:pPr>
            <a:r>
              <a:rPr lang="en-US" sz="2200" b="0" i="0" u="none" strike="noStrike" cap="none" dirty="0">
                <a:solidFill>
                  <a:schemeClr val="dk1"/>
                </a:solidFill>
                <a:latin typeface="Calibri"/>
                <a:ea typeface="Calibri"/>
                <a:cs typeface="Calibri"/>
                <a:sym typeface="Calibri"/>
              </a:rPr>
              <a:t>Base questions on job-related criteria. Candidates should be  interviewed about the desired skills, attributes, and functions of  the position in mind. Keep all questions job-related!</a:t>
            </a:r>
            <a:endParaRPr sz="2200" b="0" i="0" u="none" strike="noStrike" cap="none" dirty="0">
              <a:solidFill>
                <a:schemeClr val="dk1"/>
              </a:solidFill>
              <a:latin typeface="Calibri"/>
              <a:ea typeface="Calibri"/>
              <a:cs typeface="Calibri"/>
              <a:sym typeface="Calibri"/>
            </a:endParaRPr>
          </a:p>
          <a:p>
            <a:pPr marL="756285" marR="0" lvl="0" indent="-286385" algn="l" rtl="0">
              <a:lnSpc>
                <a:spcPct val="100000"/>
              </a:lnSpc>
              <a:spcBef>
                <a:spcPts val="225"/>
              </a:spcBef>
              <a:spcAft>
                <a:spcPts val="0"/>
              </a:spcAft>
              <a:buClr>
                <a:schemeClr val="dk1"/>
              </a:buClr>
              <a:buSzPts val="2200"/>
              <a:buFont typeface="Arial"/>
              <a:buChar char="–"/>
            </a:pPr>
            <a:r>
              <a:rPr lang="en-US" sz="2200" b="0" i="0" u="none" strike="noStrike" cap="none" dirty="0">
                <a:solidFill>
                  <a:schemeClr val="dk1"/>
                </a:solidFill>
                <a:latin typeface="Calibri"/>
                <a:ea typeface="Calibri"/>
                <a:cs typeface="Calibri"/>
                <a:sym typeface="Calibri"/>
              </a:rPr>
              <a:t>Consider using </a:t>
            </a:r>
            <a:r>
              <a:rPr lang="en-US" sz="2200" b="0" i="0" u="none" strike="noStrike" cap="none" dirty="0" smtClean="0">
                <a:solidFill>
                  <a:schemeClr val="dk1"/>
                </a:solidFill>
                <a:latin typeface="Calibri"/>
                <a:ea typeface="Calibri"/>
                <a:cs typeface="Calibri"/>
                <a:sym typeface="Calibri"/>
              </a:rPr>
              <a:t>behavior-based/personality defining questions.</a:t>
            </a:r>
            <a:endParaRPr sz="2200" b="0" i="0" u="none" strike="noStrike" cap="none" dirty="0">
              <a:solidFill>
                <a:schemeClr val="dk1"/>
              </a:solidFill>
              <a:latin typeface="Calibri"/>
              <a:ea typeface="Calibri"/>
              <a:cs typeface="Calibri"/>
              <a:sym typeface="Calibri"/>
            </a:endParaRPr>
          </a:p>
          <a:p>
            <a:pPr marL="756285" marR="0" lvl="0" indent="-286385" algn="l" rtl="0">
              <a:lnSpc>
                <a:spcPct val="100000"/>
              </a:lnSpc>
              <a:spcBef>
                <a:spcPts val="265"/>
              </a:spcBef>
              <a:spcAft>
                <a:spcPts val="0"/>
              </a:spcAft>
              <a:buClr>
                <a:schemeClr val="dk1"/>
              </a:buClr>
              <a:buSzPts val="2200"/>
              <a:buFont typeface="Arial"/>
              <a:buChar char="–"/>
            </a:pPr>
            <a:r>
              <a:rPr lang="en-US" sz="2200" b="0" i="0" u="none" strike="noStrike" cap="none" dirty="0" smtClean="0">
                <a:solidFill>
                  <a:schemeClr val="dk1"/>
                </a:solidFill>
                <a:latin typeface="Calibri"/>
                <a:ea typeface="Calibri"/>
                <a:cs typeface="Calibri"/>
                <a:sym typeface="Calibri"/>
              </a:rPr>
              <a:t>Use </a:t>
            </a:r>
            <a:r>
              <a:rPr lang="en-US" sz="2200" b="0" i="0" u="none" strike="noStrike" cap="none" dirty="0">
                <a:solidFill>
                  <a:schemeClr val="dk1"/>
                </a:solidFill>
                <a:latin typeface="Calibri"/>
                <a:ea typeface="Calibri"/>
                <a:cs typeface="Calibri"/>
                <a:sym typeface="Calibri"/>
              </a:rPr>
              <a:t>the same questions and </a:t>
            </a:r>
            <a:r>
              <a:rPr lang="en-US" sz="2200" dirty="0" smtClean="0">
                <a:solidFill>
                  <a:schemeClr val="dk1"/>
                </a:solidFill>
                <a:latin typeface="Calibri"/>
                <a:ea typeface="Calibri"/>
                <a:cs typeface="Calibri"/>
                <a:sym typeface="Calibri"/>
              </a:rPr>
              <a:t>Employment I</a:t>
            </a:r>
            <a:r>
              <a:rPr lang="en-US" sz="2200" b="0" i="0" u="none" strike="noStrike" cap="none" dirty="0" smtClean="0">
                <a:solidFill>
                  <a:schemeClr val="dk1"/>
                </a:solidFill>
                <a:latin typeface="Calibri"/>
                <a:ea typeface="Calibri"/>
                <a:cs typeface="Calibri"/>
                <a:sym typeface="Calibri"/>
              </a:rPr>
              <a:t>nterview Analysis Form for </a:t>
            </a:r>
            <a:r>
              <a:rPr lang="en-US" sz="2200" b="1" i="0" u="none" strike="noStrike" cap="none" dirty="0">
                <a:solidFill>
                  <a:schemeClr val="dk1"/>
                </a:solidFill>
                <a:latin typeface="Calibri"/>
                <a:ea typeface="Calibri"/>
                <a:cs typeface="Calibri"/>
                <a:sym typeface="Calibri"/>
              </a:rPr>
              <a:t>ALL </a:t>
            </a:r>
            <a:r>
              <a:rPr lang="en-US" sz="2200" b="0" i="0" u="none" strike="noStrike" cap="none" dirty="0" smtClean="0">
                <a:solidFill>
                  <a:schemeClr val="dk1"/>
                </a:solidFill>
                <a:latin typeface="Calibri"/>
                <a:ea typeface="Calibri"/>
                <a:cs typeface="Calibri"/>
                <a:sym typeface="Calibri"/>
              </a:rPr>
              <a:t>candidates.</a:t>
            </a:r>
            <a:endParaRPr lang="en-US" sz="2200" dirty="0">
              <a:solidFill>
                <a:schemeClr val="dk1"/>
              </a:solidFill>
              <a:latin typeface="Calibri"/>
              <a:ea typeface="Calibri"/>
              <a:cs typeface="Calibri"/>
              <a:sym typeface="Calibri"/>
            </a:endParaRPr>
          </a:p>
          <a:p>
            <a:pPr marL="756285" marR="0" lvl="0" indent="-286385" algn="l" rtl="0">
              <a:lnSpc>
                <a:spcPct val="100000"/>
              </a:lnSpc>
              <a:spcBef>
                <a:spcPts val="265"/>
              </a:spcBef>
              <a:spcAft>
                <a:spcPts val="0"/>
              </a:spcAft>
              <a:buClr>
                <a:schemeClr val="dk1"/>
              </a:buClr>
              <a:buSzPts val="2200"/>
              <a:buFont typeface="Arial"/>
              <a:buChar char="–"/>
            </a:pPr>
            <a:endParaRPr lang="en-US" sz="2950" dirty="0">
              <a:solidFill>
                <a:schemeClr val="dk1"/>
              </a:solidFill>
              <a:latin typeface="Times New Roman"/>
              <a:ea typeface="Calibri"/>
              <a:cs typeface="Times New Roman"/>
              <a:sym typeface="Times New Roman"/>
            </a:endParaRPr>
          </a:p>
          <a:p>
            <a:pPr marL="12700" marR="5080" lvl="0" indent="0" algn="l" rtl="0">
              <a:lnSpc>
                <a:spcPct val="108000"/>
              </a:lnSpc>
              <a:spcBef>
                <a:spcPts val="0"/>
              </a:spcBef>
              <a:spcAft>
                <a:spcPts val="0"/>
              </a:spcAft>
              <a:buNone/>
            </a:pPr>
            <a:r>
              <a:rPr lang="en-US" sz="2000" b="0" i="1" u="none" strike="noStrike" cap="none" dirty="0" smtClean="0">
                <a:solidFill>
                  <a:schemeClr val="dk1"/>
                </a:solidFill>
                <a:latin typeface="Calibri"/>
                <a:ea typeface="Calibri"/>
                <a:cs typeface="Calibri"/>
                <a:sym typeface="Calibri"/>
              </a:rPr>
              <a:t>The </a:t>
            </a:r>
            <a:r>
              <a:rPr lang="en-US" sz="2000" b="0" i="1" u="none" strike="noStrike" cap="none" dirty="0">
                <a:solidFill>
                  <a:schemeClr val="dk1"/>
                </a:solidFill>
                <a:latin typeface="Calibri"/>
                <a:ea typeface="Calibri"/>
                <a:cs typeface="Calibri"/>
                <a:sym typeface="Calibri"/>
              </a:rPr>
              <a:t>next few slides cover questions that are permissible and not permissible to  ask during the interview process.</a:t>
            </a:r>
            <a:endParaRPr sz="20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7"/>
          <p:cNvSpPr txBox="1"/>
          <p:nvPr/>
        </p:nvSpPr>
        <p:spPr>
          <a:xfrm>
            <a:off x="535938" y="1099039"/>
            <a:ext cx="1459916" cy="386861"/>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None/>
            </a:pPr>
            <a:r>
              <a:rPr lang="en-US" sz="4000" b="1" i="1" u="none" strike="noStrike" cap="none" dirty="0">
                <a:solidFill>
                  <a:schemeClr val="dk1"/>
                </a:solidFill>
                <a:latin typeface="Cambria"/>
                <a:ea typeface="Cambria"/>
                <a:cs typeface="Cambria"/>
                <a:sym typeface="Cambria"/>
              </a:rPr>
              <a:t>Age</a:t>
            </a:r>
            <a:endParaRPr sz="4000" b="0" i="0" u="none" strike="noStrike" cap="none" dirty="0">
              <a:solidFill>
                <a:schemeClr val="dk1"/>
              </a:solidFill>
              <a:latin typeface="Cambria"/>
              <a:ea typeface="Cambria"/>
              <a:cs typeface="Cambria"/>
              <a:sym typeface="Cambria"/>
            </a:endParaRPr>
          </a:p>
        </p:txBody>
      </p:sp>
      <p:sp>
        <p:nvSpPr>
          <p:cNvPr id="215" name="Google Shape;215;p27"/>
          <p:cNvSpPr txBox="1">
            <a:spLocks noGrp="1"/>
          </p:cNvSpPr>
          <p:nvPr>
            <p:ph type="title"/>
          </p:nvPr>
        </p:nvSpPr>
        <p:spPr>
          <a:xfrm>
            <a:off x="548004" y="1886352"/>
            <a:ext cx="7029450" cy="1345143"/>
          </a:xfrm>
          <a:prstGeom prst="rect">
            <a:avLst/>
          </a:prstGeom>
          <a:noFill/>
          <a:ln>
            <a:noFill/>
          </a:ln>
        </p:spPr>
        <p:txBody>
          <a:bodyPr spcFirstLastPara="1" wrap="square" lIns="0" tIns="0" rIns="0" bIns="0" anchor="t" anchorCtr="0">
            <a:noAutofit/>
          </a:bodyPr>
          <a:lstStyle/>
          <a:p>
            <a:pPr marL="12700" marR="5080" lvl="0" indent="0" algn="l" rtl="0">
              <a:lnSpc>
                <a:spcPct val="96000"/>
              </a:lnSpc>
              <a:spcBef>
                <a:spcPts val="0"/>
              </a:spcBef>
              <a:spcAft>
                <a:spcPts val="0"/>
              </a:spcAft>
              <a:buClr>
                <a:schemeClr val="dk2"/>
              </a:buClr>
              <a:buSzPts val="3000"/>
              <a:buFont typeface="Calibri"/>
              <a:buNone/>
            </a:pPr>
            <a:r>
              <a:rPr lang="en-US" sz="3000" b="0" i="0" dirty="0">
                <a:latin typeface="Calibri"/>
                <a:ea typeface="Calibri"/>
                <a:cs typeface="Calibri"/>
                <a:sym typeface="Calibri"/>
              </a:rPr>
              <a:t>You can only ask questions that are related to  minimum age requirements set by the law.</a:t>
            </a:r>
            <a:endParaRPr sz="3000" dirty="0">
              <a:latin typeface="Calibri"/>
              <a:ea typeface="Calibri"/>
              <a:cs typeface="Calibri"/>
              <a:sym typeface="Calibri"/>
            </a:endParaRPr>
          </a:p>
        </p:txBody>
      </p:sp>
      <p:sp>
        <p:nvSpPr>
          <p:cNvPr id="216" name="Google Shape;216;p27"/>
          <p:cNvSpPr txBox="1">
            <a:spLocks noGrp="1"/>
          </p:cNvSpPr>
          <p:nvPr>
            <p:ph type="ftr" idx="11"/>
          </p:nvPr>
        </p:nvSpPr>
        <p:spPr>
          <a:xfrm>
            <a:off x="2170173" y="6453386"/>
            <a:ext cx="4710623" cy="404614"/>
          </a:xfrm>
          <a:prstGeom prst="rect">
            <a:avLst/>
          </a:prstGeom>
          <a:noFill/>
          <a:ln>
            <a:noFill/>
          </a:ln>
        </p:spPr>
        <p:txBody>
          <a:bodyPr spcFirstLastPara="1" wrap="square" lIns="0" tIns="0" rIns="0" bIns="0" anchor="ctr" anchorCtr="0">
            <a:noAutofit/>
          </a:bodyPr>
          <a:lstStyle/>
          <a:p>
            <a:pPr marL="12700" lvl="0" indent="0" algn="l" rtl="0">
              <a:lnSpc>
                <a:spcPct val="115000"/>
              </a:lnSpc>
              <a:spcBef>
                <a:spcPts val="0"/>
              </a:spcBef>
              <a:spcAft>
                <a:spcPts val="0"/>
              </a:spcAft>
              <a:buNone/>
            </a:pPr>
            <a:r>
              <a:rPr lang="en-US"/>
              <a:t>WLU Human Resource Services Procedures for Effective Administrative, Faculty &amp; Staff Searches</a:t>
            </a:r>
            <a:endParaRPr/>
          </a:p>
        </p:txBody>
      </p:sp>
      <p:sp>
        <p:nvSpPr>
          <p:cNvPr id="217" name="Google Shape;217;p27"/>
          <p:cNvSpPr txBox="1">
            <a:spLocks noGrp="1"/>
          </p:cNvSpPr>
          <p:nvPr>
            <p:ph type="sldNum" idx="12"/>
          </p:nvPr>
        </p:nvSpPr>
        <p:spPr>
          <a:xfrm>
            <a:off x="7104552" y="6453386"/>
            <a:ext cx="1197219" cy="404614"/>
          </a:xfrm>
          <a:prstGeom prst="rect">
            <a:avLst/>
          </a:prstGeom>
          <a:noFill/>
          <a:ln>
            <a:noFill/>
          </a:ln>
        </p:spPr>
        <p:txBody>
          <a:bodyPr spcFirstLastPara="1" wrap="square" lIns="91425" tIns="45700" rIns="91425" bIns="45700" anchor="ctr" anchorCtr="0">
            <a:noAutofit/>
          </a:bodyPr>
          <a:lstStyle/>
          <a:p>
            <a:pPr marL="102870" lvl="0" indent="0" algn="r" rtl="0">
              <a:lnSpc>
                <a:spcPct val="124000"/>
              </a:lnSpc>
              <a:spcBef>
                <a:spcPts val="0"/>
              </a:spcBef>
              <a:spcAft>
                <a:spcPts val="0"/>
              </a:spcAft>
              <a:buNone/>
            </a:pPr>
            <a:fld id="{00000000-1234-1234-1234-123412341234}" type="slidenum">
              <a:rPr lang="en-US"/>
              <a:t>15</a:t>
            </a:fld>
            <a:endParaRPr/>
          </a:p>
        </p:txBody>
      </p:sp>
      <p:sp>
        <p:nvSpPr>
          <p:cNvPr id="218" name="Google Shape;218;p27"/>
          <p:cNvSpPr txBox="1"/>
          <p:nvPr/>
        </p:nvSpPr>
        <p:spPr>
          <a:xfrm>
            <a:off x="535940" y="3234169"/>
            <a:ext cx="7672705" cy="2818765"/>
          </a:xfrm>
          <a:prstGeom prst="rect">
            <a:avLst/>
          </a:prstGeom>
          <a:noFill/>
          <a:ln>
            <a:noFill/>
          </a:ln>
        </p:spPr>
        <p:txBody>
          <a:bodyPr spcFirstLastPara="1" wrap="square" lIns="0" tIns="0" rIns="0" bIns="0" anchor="t" anchorCtr="0">
            <a:noAutofit/>
          </a:bodyPr>
          <a:lstStyle/>
          <a:p>
            <a:pPr marL="355600" marR="0" lvl="0" indent="-342900" algn="l" rtl="0">
              <a:lnSpc>
                <a:spcPct val="100000"/>
              </a:lnSpc>
              <a:spcBef>
                <a:spcPts val="0"/>
              </a:spcBef>
              <a:spcAft>
                <a:spcPts val="0"/>
              </a:spcAft>
              <a:buClr>
                <a:schemeClr val="dk1"/>
              </a:buClr>
              <a:buSzPts val="3000"/>
              <a:buFont typeface="Arial"/>
              <a:buChar char="•"/>
            </a:pPr>
            <a:r>
              <a:rPr lang="en-US" sz="3000" b="0" i="1" u="none" strike="noStrike" cap="none">
                <a:solidFill>
                  <a:schemeClr val="dk1"/>
                </a:solidFill>
                <a:latin typeface="Calibri"/>
                <a:ea typeface="Calibri"/>
                <a:cs typeface="Calibri"/>
                <a:sym typeface="Calibri"/>
              </a:rPr>
              <a:t>Examples of Acceptable questions:</a:t>
            </a:r>
            <a:endParaRPr sz="3000" b="0" i="0" u="none" strike="noStrike" cap="none">
              <a:solidFill>
                <a:schemeClr val="dk1"/>
              </a:solidFill>
              <a:latin typeface="Calibri"/>
              <a:ea typeface="Calibri"/>
              <a:cs typeface="Calibri"/>
              <a:sym typeface="Calibri"/>
            </a:endParaRPr>
          </a:p>
          <a:p>
            <a:pPr marL="756285" marR="5080" lvl="1" indent="-286385" algn="l" rtl="0">
              <a:lnSpc>
                <a:spcPct val="96153"/>
              </a:lnSpc>
              <a:spcBef>
                <a:spcPts val="615"/>
              </a:spcBef>
              <a:spcAft>
                <a:spcPts val="0"/>
              </a:spcAft>
              <a:buClr>
                <a:schemeClr val="dk1"/>
              </a:buClr>
              <a:buSzPts val="2600"/>
              <a:buFont typeface="Arial"/>
              <a:buChar char="–"/>
            </a:pPr>
            <a:r>
              <a:rPr lang="en-US" sz="2600" b="0" i="0" u="none" strike="noStrike" cap="none">
                <a:solidFill>
                  <a:schemeClr val="dk1"/>
                </a:solidFill>
                <a:latin typeface="Calibri"/>
                <a:ea typeface="Calibri"/>
                <a:cs typeface="Calibri"/>
                <a:sym typeface="Calibri"/>
              </a:rPr>
              <a:t>If hired, can you show proof that you are at least 18  years of age?</a:t>
            </a:r>
            <a:endParaRPr sz="2600" b="0" i="0" u="none" strike="noStrike" cap="none">
              <a:solidFill>
                <a:schemeClr val="dk1"/>
              </a:solidFill>
              <a:latin typeface="Calibri"/>
              <a:ea typeface="Calibri"/>
              <a:cs typeface="Calibri"/>
              <a:sym typeface="Calibri"/>
            </a:endParaRPr>
          </a:p>
          <a:p>
            <a:pPr marL="355600" marR="0" lvl="0" indent="-342900" algn="l" rtl="0">
              <a:lnSpc>
                <a:spcPct val="100000"/>
              </a:lnSpc>
              <a:spcBef>
                <a:spcPts val="0"/>
              </a:spcBef>
              <a:spcAft>
                <a:spcPts val="0"/>
              </a:spcAft>
              <a:buClr>
                <a:srgbClr val="FF0000"/>
              </a:buClr>
              <a:buSzPts val="3000"/>
              <a:buFont typeface="Arial"/>
              <a:buChar char="•"/>
            </a:pPr>
            <a:r>
              <a:rPr lang="en-US" sz="3000" b="0" i="1" u="none" strike="noStrike" cap="none">
                <a:solidFill>
                  <a:srgbClr val="FF0000"/>
                </a:solidFill>
                <a:latin typeface="Calibri"/>
                <a:ea typeface="Calibri"/>
                <a:cs typeface="Calibri"/>
                <a:sym typeface="Calibri"/>
              </a:rPr>
              <a:t>Examples of Unacceptable questions</a:t>
            </a:r>
            <a:r>
              <a:rPr lang="en-US" sz="3000" b="0" i="1" u="none" strike="noStrike" cap="none">
                <a:solidFill>
                  <a:schemeClr val="dk1"/>
                </a:solidFill>
                <a:latin typeface="Calibri"/>
                <a:ea typeface="Calibri"/>
                <a:cs typeface="Calibri"/>
                <a:sym typeface="Calibri"/>
              </a:rPr>
              <a:t>:</a:t>
            </a:r>
            <a:endParaRPr sz="3000" b="0" i="0" u="none" strike="noStrike" cap="none">
              <a:solidFill>
                <a:schemeClr val="dk1"/>
              </a:solidFill>
              <a:latin typeface="Calibri"/>
              <a:ea typeface="Calibri"/>
              <a:cs typeface="Calibri"/>
              <a:sym typeface="Calibri"/>
            </a:endParaRPr>
          </a:p>
          <a:p>
            <a:pPr marL="756285" marR="0" lvl="1" indent="-286385" algn="l" rtl="0">
              <a:lnSpc>
                <a:spcPct val="100000"/>
              </a:lnSpc>
              <a:spcBef>
                <a:spcPts val="15"/>
              </a:spcBef>
              <a:spcAft>
                <a:spcPts val="0"/>
              </a:spcAft>
              <a:buClr>
                <a:schemeClr val="dk1"/>
              </a:buClr>
              <a:buSzPts val="2600"/>
              <a:buFont typeface="Arial"/>
              <a:buChar char="–"/>
            </a:pPr>
            <a:r>
              <a:rPr lang="en-US" sz="2600" b="0" i="0" u="none" strike="noStrike" cap="none">
                <a:solidFill>
                  <a:schemeClr val="dk1"/>
                </a:solidFill>
                <a:latin typeface="Calibri"/>
                <a:ea typeface="Calibri"/>
                <a:cs typeface="Calibri"/>
                <a:sym typeface="Calibri"/>
              </a:rPr>
              <a:t>How old are you?</a:t>
            </a:r>
            <a:endParaRPr sz="2600" b="0" i="0" u="none" strike="noStrike" cap="none">
              <a:solidFill>
                <a:schemeClr val="dk1"/>
              </a:solidFill>
              <a:latin typeface="Calibri"/>
              <a:ea typeface="Calibri"/>
              <a:cs typeface="Calibri"/>
              <a:sym typeface="Calibri"/>
            </a:endParaRPr>
          </a:p>
          <a:p>
            <a:pPr marL="756285" marR="0" lvl="1" indent="-286385" algn="l" rtl="0">
              <a:lnSpc>
                <a:spcPct val="100000"/>
              </a:lnSpc>
              <a:spcBef>
                <a:spcPts val="0"/>
              </a:spcBef>
              <a:spcAft>
                <a:spcPts val="0"/>
              </a:spcAft>
              <a:buClr>
                <a:schemeClr val="dk1"/>
              </a:buClr>
              <a:buSzPts val="2600"/>
              <a:buFont typeface="Arial"/>
              <a:buChar char="–"/>
            </a:pPr>
            <a:r>
              <a:rPr lang="en-US" sz="2600" b="0" i="0" u="none" strike="noStrike" cap="none">
                <a:solidFill>
                  <a:schemeClr val="dk1"/>
                </a:solidFill>
                <a:latin typeface="Calibri"/>
                <a:ea typeface="Calibri"/>
                <a:cs typeface="Calibri"/>
                <a:sym typeface="Calibri"/>
              </a:rPr>
              <a:t>When were you born?</a:t>
            </a:r>
            <a:endParaRPr sz="2600" b="0" i="0" u="none" strike="noStrike" cap="none">
              <a:solidFill>
                <a:schemeClr val="dk1"/>
              </a:solidFill>
              <a:latin typeface="Calibri"/>
              <a:ea typeface="Calibri"/>
              <a:cs typeface="Calibri"/>
              <a:sym typeface="Calibri"/>
            </a:endParaRPr>
          </a:p>
          <a:p>
            <a:pPr marL="756285" marR="0" lvl="1" indent="-286385" algn="l" rtl="0">
              <a:lnSpc>
                <a:spcPct val="100000"/>
              </a:lnSpc>
              <a:spcBef>
                <a:spcPts val="0"/>
              </a:spcBef>
              <a:spcAft>
                <a:spcPts val="0"/>
              </a:spcAft>
              <a:buClr>
                <a:schemeClr val="dk1"/>
              </a:buClr>
              <a:buSzPts val="2600"/>
              <a:buFont typeface="Arial"/>
              <a:buChar char="–"/>
            </a:pPr>
            <a:r>
              <a:rPr lang="en-US" sz="2600" b="0" i="0" u="none" strike="noStrike" cap="none">
                <a:solidFill>
                  <a:schemeClr val="dk1"/>
                </a:solidFill>
                <a:latin typeface="Calibri"/>
                <a:ea typeface="Calibri"/>
                <a:cs typeface="Calibri"/>
                <a:sym typeface="Calibri"/>
              </a:rPr>
              <a:t>When did you graduate from high school?</a:t>
            </a:r>
            <a:endParaRPr sz="2600" b="0" i="0" u="none" strike="noStrike" cap="non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8"/>
          <p:cNvSpPr txBox="1">
            <a:spLocks noGrp="1"/>
          </p:cNvSpPr>
          <p:nvPr>
            <p:ph type="title"/>
          </p:nvPr>
        </p:nvSpPr>
        <p:spPr>
          <a:xfrm>
            <a:off x="1028700" y="685800"/>
            <a:ext cx="7200900" cy="1485900"/>
          </a:xfrm>
          <a:prstGeom prst="rect">
            <a:avLst/>
          </a:prstGeom>
          <a:noFill/>
          <a:ln>
            <a:noFill/>
          </a:ln>
        </p:spPr>
        <p:txBody>
          <a:bodyPr spcFirstLastPara="1" wrap="square" lIns="0" tIns="159900" rIns="0" bIns="0" anchor="t" anchorCtr="0">
            <a:noAutofit/>
          </a:bodyPr>
          <a:lstStyle/>
          <a:p>
            <a:pPr marL="12700" lvl="0" indent="0" algn="l" rtl="0">
              <a:lnSpc>
                <a:spcPct val="100000"/>
              </a:lnSpc>
              <a:spcBef>
                <a:spcPts val="0"/>
              </a:spcBef>
              <a:spcAft>
                <a:spcPts val="0"/>
              </a:spcAft>
              <a:buClr>
                <a:schemeClr val="dk2"/>
              </a:buClr>
              <a:buSzPts val="4000"/>
              <a:buFont typeface="Libre Franklin"/>
              <a:buNone/>
            </a:pPr>
            <a:r>
              <a:rPr lang="en-US" sz="4000"/>
              <a:t>Race</a:t>
            </a:r>
            <a:endParaRPr sz="4000"/>
          </a:p>
        </p:txBody>
      </p:sp>
      <p:sp>
        <p:nvSpPr>
          <p:cNvPr id="224" name="Google Shape;224;p28"/>
          <p:cNvSpPr txBox="1">
            <a:spLocks noGrp="1"/>
          </p:cNvSpPr>
          <p:nvPr>
            <p:ph type="ftr" idx="11"/>
          </p:nvPr>
        </p:nvSpPr>
        <p:spPr>
          <a:xfrm>
            <a:off x="2170173" y="6453386"/>
            <a:ext cx="4710623" cy="404614"/>
          </a:xfrm>
          <a:prstGeom prst="rect">
            <a:avLst/>
          </a:prstGeom>
          <a:noFill/>
          <a:ln>
            <a:noFill/>
          </a:ln>
        </p:spPr>
        <p:txBody>
          <a:bodyPr spcFirstLastPara="1" wrap="square" lIns="0" tIns="0" rIns="0" bIns="0" anchor="ctr" anchorCtr="0">
            <a:noAutofit/>
          </a:bodyPr>
          <a:lstStyle/>
          <a:p>
            <a:pPr marL="12700" lvl="0" indent="0" algn="l" rtl="0">
              <a:lnSpc>
                <a:spcPct val="115000"/>
              </a:lnSpc>
              <a:spcBef>
                <a:spcPts val="0"/>
              </a:spcBef>
              <a:spcAft>
                <a:spcPts val="0"/>
              </a:spcAft>
              <a:buNone/>
            </a:pPr>
            <a:r>
              <a:rPr lang="en-US"/>
              <a:t>WLU Human Resource Services Procedures for Effective Administrative, Faculty &amp; Staff Searches</a:t>
            </a:r>
            <a:endParaRPr/>
          </a:p>
        </p:txBody>
      </p:sp>
      <p:sp>
        <p:nvSpPr>
          <p:cNvPr id="225" name="Google Shape;225;p28"/>
          <p:cNvSpPr txBox="1">
            <a:spLocks noGrp="1"/>
          </p:cNvSpPr>
          <p:nvPr>
            <p:ph type="sldNum" idx="12"/>
          </p:nvPr>
        </p:nvSpPr>
        <p:spPr>
          <a:xfrm>
            <a:off x="7104552" y="6453386"/>
            <a:ext cx="1197219" cy="404614"/>
          </a:xfrm>
          <a:prstGeom prst="rect">
            <a:avLst/>
          </a:prstGeom>
          <a:noFill/>
          <a:ln>
            <a:noFill/>
          </a:ln>
        </p:spPr>
        <p:txBody>
          <a:bodyPr spcFirstLastPara="1" wrap="square" lIns="91425" tIns="45700" rIns="91425" bIns="45700" anchor="ctr" anchorCtr="0">
            <a:noAutofit/>
          </a:bodyPr>
          <a:lstStyle/>
          <a:p>
            <a:pPr marL="102870" lvl="0" indent="0" algn="r" rtl="0">
              <a:lnSpc>
                <a:spcPct val="124000"/>
              </a:lnSpc>
              <a:spcBef>
                <a:spcPts val="0"/>
              </a:spcBef>
              <a:spcAft>
                <a:spcPts val="0"/>
              </a:spcAft>
              <a:buNone/>
            </a:pPr>
            <a:fld id="{00000000-1234-1234-1234-123412341234}" type="slidenum">
              <a:rPr lang="en-US"/>
              <a:t>16</a:t>
            </a:fld>
            <a:endParaRPr/>
          </a:p>
        </p:txBody>
      </p:sp>
      <p:sp>
        <p:nvSpPr>
          <p:cNvPr id="226" name="Google Shape;226;p28"/>
          <p:cNvSpPr txBox="1"/>
          <p:nvPr/>
        </p:nvSpPr>
        <p:spPr>
          <a:xfrm>
            <a:off x="535940" y="1960685"/>
            <a:ext cx="7988300" cy="3940230"/>
          </a:xfrm>
          <a:prstGeom prst="rect">
            <a:avLst/>
          </a:prstGeom>
          <a:noFill/>
          <a:ln>
            <a:noFill/>
          </a:ln>
        </p:spPr>
        <p:txBody>
          <a:bodyPr spcFirstLastPara="1" wrap="square" lIns="0" tIns="0" rIns="0" bIns="0" anchor="t" anchorCtr="0">
            <a:noAutofit/>
          </a:bodyPr>
          <a:lstStyle/>
          <a:p>
            <a:pPr marL="355600" marR="0" lvl="0" indent="-342900" algn="l" rtl="0">
              <a:lnSpc>
                <a:spcPct val="100000"/>
              </a:lnSpc>
              <a:spcBef>
                <a:spcPts val="0"/>
              </a:spcBef>
              <a:spcAft>
                <a:spcPts val="0"/>
              </a:spcAft>
              <a:buClr>
                <a:schemeClr val="dk1"/>
              </a:buClr>
              <a:buSzPts val="2700"/>
              <a:buFont typeface="Arial"/>
              <a:buChar char="•"/>
            </a:pPr>
            <a:r>
              <a:rPr lang="en-US" sz="2700" b="0" i="0" u="none" strike="noStrike" cap="none" dirty="0">
                <a:solidFill>
                  <a:schemeClr val="dk1"/>
                </a:solidFill>
                <a:latin typeface="Calibri"/>
                <a:ea typeface="Calibri"/>
                <a:cs typeface="Calibri"/>
                <a:sym typeface="Calibri"/>
              </a:rPr>
              <a:t>There are no acceptable questions in regard to race.</a:t>
            </a:r>
            <a:endParaRPr sz="2700" b="0" i="0" u="none" strike="noStrike" cap="none" dirty="0">
              <a:solidFill>
                <a:schemeClr val="dk1"/>
              </a:solidFill>
              <a:latin typeface="Calibri"/>
              <a:ea typeface="Calibri"/>
              <a:cs typeface="Calibri"/>
              <a:sym typeface="Calibri"/>
            </a:endParaRPr>
          </a:p>
          <a:p>
            <a:pPr marL="355600" marR="5080" lvl="0" indent="-342900" algn="l" rtl="0">
              <a:lnSpc>
                <a:spcPct val="108148"/>
              </a:lnSpc>
              <a:spcBef>
                <a:spcPts val="685"/>
              </a:spcBef>
              <a:spcAft>
                <a:spcPts val="0"/>
              </a:spcAft>
              <a:buClr>
                <a:schemeClr val="dk1"/>
              </a:buClr>
              <a:buSzPts val="2700"/>
              <a:buFont typeface="Arial"/>
              <a:buChar char="•"/>
            </a:pPr>
            <a:r>
              <a:rPr lang="en-US" sz="2700" b="0" i="0" u="none" strike="noStrike" cap="none" dirty="0">
                <a:solidFill>
                  <a:schemeClr val="dk1"/>
                </a:solidFill>
                <a:latin typeface="Calibri"/>
                <a:ea typeface="Calibri"/>
                <a:cs typeface="Calibri"/>
                <a:sym typeface="Calibri"/>
              </a:rPr>
              <a:t>No indirect or direct questions about the applicant’s  race or color, which can include color of the applicants’  skin, eyes, hair, etc.</a:t>
            </a:r>
            <a:endParaRPr sz="2700" b="0" i="0" u="none" strike="noStrike" cap="none" dirty="0">
              <a:solidFill>
                <a:schemeClr val="dk1"/>
              </a:solidFill>
              <a:latin typeface="Calibri"/>
              <a:ea typeface="Calibri"/>
              <a:cs typeface="Calibri"/>
              <a:sym typeface="Calibri"/>
            </a:endParaRPr>
          </a:p>
          <a:p>
            <a:pPr marL="0" marR="0" lvl="0" indent="0" algn="l" rtl="0">
              <a:lnSpc>
                <a:spcPct val="100000"/>
              </a:lnSpc>
              <a:spcBef>
                <a:spcPts val="45"/>
              </a:spcBef>
              <a:spcAft>
                <a:spcPts val="0"/>
              </a:spcAft>
              <a:buClr>
                <a:schemeClr val="dk1"/>
              </a:buClr>
              <a:buSzPts val="3300"/>
              <a:buFont typeface="Arial"/>
              <a:buNone/>
            </a:pPr>
            <a:endParaRPr sz="3300" b="0" i="0" u="none" strike="noStrike" cap="none" dirty="0">
              <a:solidFill>
                <a:schemeClr val="dk1"/>
              </a:solidFill>
              <a:latin typeface="Times New Roman"/>
              <a:ea typeface="Times New Roman"/>
              <a:cs typeface="Times New Roman"/>
              <a:sym typeface="Times New Roman"/>
            </a:endParaRPr>
          </a:p>
          <a:p>
            <a:pPr marL="12700" marR="0" lvl="0" indent="0" algn="l" rtl="0">
              <a:lnSpc>
                <a:spcPct val="100000"/>
              </a:lnSpc>
              <a:spcBef>
                <a:spcPts val="5"/>
              </a:spcBef>
              <a:spcAft>
                <a:spcPts val="0"/>
              </a:spcAft>
              <a:buNone/>
            </a:pPr>
            <a:r>
              <a:rPr lang="en-US" sz="2700" b="0" i="1" u="none" strike="noStrike" cap="none" dirty="0">
                <a:solidFill>
                  <a:srgbClr val="FF0000"/>
                </a:solidFill>
                <a:latin typeface="Calibri"/>
                <a:ea typeface="Calibri"/>
                <a:cs typeface="Calibri"/>
                <a:sym typeface="Calibri"/>
              </a:rPr>
              <a:t>Examples of Unacceptable Questions:</a:t>
            </a:r>
            <a:endParaRPr sz="2700" b="0" i="0" u="none" strike="noStrike" cap="none" dirty="0">
              <a:solidFill>
                <a:srgbClr val="FF0000"/>
              </a:solidFill>
              <a:latin typeface="Calibri"/>
              <a:ea typeface="Calibri"/>
              <a:cs typeface="Calibri"/>
              <a:sym typeface="Calibri"/>
            </a:endParaRPr>
          </a:p>
          <a:p>
            <a:pPr marL="355600" marR="0" lvl="0" indent="-342900" algn="l" rtl="0">
              <a:lnSpc>
                <a:spcPct val="100000"/>
              </a:lnSpc>
              <a:spcBef>
                <a:spcPts val="325"/>
              </a:spcBef>
              <a:spcAft>
                <a:spcPts val="0"/>
              </a:spcAft>
              <a:buClr>
                <a:schemeClr val="dk1"/>
              </a:buClr>
              <a:buSzPts val="2700"/>
              <a:buFont typeface="Arial"/>
              <a:buChar char="•"/>
            </a:pPr>
            <a:r>
              <a:rPr lang="en-US" sz="2700" b="0" i="0" u="none" strike="noStrike" cap="none" dirty="0">
                <a:solidFill>
                  <a:schemeClr val="dk1"/>
                </a:solidFill>
                <a:latin typeface="Calibri"/>
                <a:ea typeface="Calibri"/>
                <a:cs typeface="Calibri"/>
                <a:sym typeface="Calibri"/>
              </a:rPr>
              <a:t>What is your race?</a:t>
            </a:r>
            <a:endParaRPr sz="2700" b="0" i="0" u="none" strike="noStrike" cap="none" dirty="0">
              <a:solidFill>
                <a:schemeClr val="dk1"/>
              </a:solidFill>
              <a:latin typeface="Calibri"/>
              <a:ea typeface="Calibri"/>
              <a:cs typeface="Calibri"/>
              <a:sym typeface="Calibri"/>
            </a:endParaRPr>
          </a:p>
          <a:p>
            <a:pPr marL="355600" marR="0" lvl="0" indent="-342900" algn="l" rtl="0">
              <a:lnSpc>
                <a:spcPct val="100000"/>
              </a:lnSpc>
              <a:spcBef>
                <a:spcPts val="320"/>
              </a:spcBef>
              <a:spcAft>
                <a:spcPts val="0"/>
              </a:spcAft>
              <a:buClr>
                <a:schemeClr val="dk1"/>
              </a:buClr>
              <a:buSzPts val="2700"/>
              <a:buFont typeface="Arial"/>
              <a:buChar char="•"/>
            </a:pPr>
            <a:r>
              <a:rPr lang="en-US" sz="2700" b="0" i="0" u="none" strike="noStrike" cap="none" dirty="0">
                <a:solidFill>
                  <a:schemeClr val="dk1"/>
                </a:solidFill>
                <a:latin typeface="Calibri"/>
                <a:ea typeface="Calibri"/>
                <a:cs typeface="Calibri"/>
                <a:sym typeface="Calibri"/>
              </a:rPr>
              <a:t>How would you define your race?</a:t>
            </a:r>
            <a:endParaRPr sz="27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9"/>
          <p:cNvSpPr txBox="1">
            <a:spLocks noGrp="1"/>
          </p:cNvSpPr>
          <p:nvPr>
            <p:ph type="title"/>
          </p:nvPr>
        </p:nvSpPr>
        <p:spPr>
          <a:xfrm>
            <a:off x="1028700" y="685800"/>
            <a:ext cx="7200900" cy="1485900"/>
          </a:xfrm>
          <a:prstGeom prst="rect">
            <a:avLst/>
          </a:prstGeom>
          <a:noFill/>
          <a:ln>
            <a:noFill/>
          </a:ln>
        </p:spPr>
        <p:txBody>
          <a:bodyPr spcFirstLastPara="1" wrap="square" lIns="0" tIns="159900" rIns="0" bIns="0" anchor="t" anchorCtr="0">
            <a:noAutofit/>
          </a:bodyPr>
          <a:lstStyle/>
          <a:p>
            <a:pPr marL="12700" lvl="0" indent="0" algn="l" rtl="0">
              <a:lnSpc>
                <a:spcPct val="100000"/>
              </a:lnSpc>
              <a:spcBef>
                <a:spcPts val="0"/>
              </a:spcBef>
              <a:spcAft>
                <a:spcPts val="0"/>
              </a:spcAft>
              <a:buClr>
                <a:schemeClr val="dk2"/>
              </a:buClr>
              <a:buSzPts val="4000"/>
              <a:buFont typeface="Libre Franklin"/>
              <a:buNone/>
            </a:pPr>
            <a:r>
              <a:rPr lang="en-US" sz="4000"/>
              <a:t>Religion</a:t>
            </a:r>
            <a:endParaRPr sz="4000"/>
          </a:p>
        </p:txBody>
      </p:sp>
      <p:sp>
        <p:nvSpPr>
          <p:cNvPr id="232" name="Google Shape;232;p29"/>
          <p:cNvSpPr txBox="1">
            <a:spLocks noGrp="1"/>
          </p:cNvSpPr>
          <p:nvPr>
            <p:ph type="ftr" idx="11"/>
          </p:nvPr>
        </p:nvSpPr>
        <p:spPr>
          <a:xfrm>
            <a:off x="2170173" y="6453386"/>
            <a:ext cx="4710623" cy="404614"/>
          </a:xfrm>
          <a:prstGeom prst="rect">
            <a:avLst/>
          </a:prstGeom>
          <a:noFill/>
          <a:ln>
            <a:noFill/>
          </a:ln>
        </p:spPr>
        <p:txBody>
          <a:bodyPr spcFirstLastPara="1" wrap="square" lIns="0" tIns="0" rIns="0" bIns="0" anchor="ctr" anchorCtr="0">
            <a:noAutofit/>
          </a:bodyPr>
          <a:lstStyle/>
          <a:p>
            <a:pPr marL="12700" lvl="0" indent="0" algn="l" rtl="0">
              <a:lnSpc>
                <a:spcPct val="115000"/>
              </a:lnSpc>
              <a:spcBef>
                <a:spcPts val="0"/>
              </a:spcBef>
              <a:spcAft>
                <a:spcPts val="0"/>
              </a:spcAft>
              <a:buNone/>
            </a:pPr>
            <a:r>
              <a:rPr lang="en-US"/>
              <a:t>WLU Human Resource Services Procedures for Effective Administrative, Faculty &amp; Staff Searches</a:t>
            </a:r>
            <a:endParaRPr/>
          </a:p>
        </p:txBody>
      </p:sp>
      <p:sp>
        <p:nvSpPr>
          <p:cNvPr id="233" name="Google Shape;233;p29"/>
          <p:cNvSpPr txBox="1">
            <a:spLocks noGrp="1"/>
          </p:cNvSpPr>
          <p:nvPr>
            <p:ph type="sldNum" idx="12"/>
          </p:nvPr>
        </p:nvSpPr>
        <p:spPr>
          <a:xfrm>
            <a:off x="7104552" y="6453386"/>
            <a:ext cx="1197219" cy="404614"/>
          </a:xfrm>
          <a:prstGeom prst="rect">
            <a:avLst/>
          </a:prstGeom>
          <a:noFill/>
          <a:ln>
            <a:noFill/>
          </a:ln>
        </p:spPr>
        <p:txBody>
          <a:bodyPr spcFirstLastPara="1" wrap="square" lIns="91425" tIns="45700" rIns="91425" bIns="45700" anchor="ctr" anchorCtr="0">
            <a:noAutofit/>
          </a:bodyPr>
          <a:lstStyle/>
          <a:p>
            <a:pPr marL="102870" lvl="0" indent="0" algn="r" rtl="0">
              <a:lnSpc>
                <a:spcPct val="124000"/>
              </a:lnSpc>
              <a:spcBef>
                <a:spcPts val="0"/>
              </a:spcBef>
              <a:spcAft>
                <a:spcPts val="0"/>
              </a:spcAft>
              <a:buNone/>
            </a:pPr>
            <a:fld id="{00000000-1234-1234-1234-123412341234}" type="slidenum">
              <a:rPr lang="en-US"/>
              <a:t>17</a:t>
            </a:fld>
            <a:endParaRPr/>
          </a:p>
        </p:txBody>
      </p:sp>
      <p:sp>
        <p:nvSpPr>
          <p:cNvPr id="234" name="Google Shape;234;p29"/>
          <p:cNvSpPr txBox="1"/>
          <p:nvPr/>
        </p:nvSpPr>
        <p:spPr>
          <a:xfrm>
            <a:off x="535802" y="1943101"/>
            <a:ext cx="7735570" cy="3674986"/>
          </a:xfrm>
          <a:prstGeom prst="rect">
            <a:avLst/>
          </a:prstGeom>
          <a:noFill/>
          <a:ln>
            <a:noFill/>
          </a:ln>
        </p:spPr>
        <p:txBody>
          <a:bodyPr spcFirstLastPara="1" wrap="square" lIns="0" tIns="0" rIns="0" bIns="0" anchor="t" anchorCtr="0">
            <a:noAutofit/>
          </a:bodyPr>
          <a:lstStyle/>
          <a:p>
            <a:pPr marL="355600" marR="133350" lvl="0" indent="-342900" algn="just" rtl="0">
              <a:lnSpc>
                <a:spcPct val="95909"/>
              </a:lnSpc>
              <a:spcBef>
                <a:spcPts val="0"/>
              </a:spcBef>
              <a:spcAft>
                <a:spcPts val="0"/>
              </a:spcAft>
              <a:buClr>
                <a:schemeClr val="dk1"/>
              </a:buClr>
              <a:buSzPts val="2200"/>
              <a:buFont typeface="Arial"/>
              <a:buChar char="•"/>
            </a:pPr>
            <a:r>
              <a:rPr lang="en-US" sz="2200" b="0" i="0" u="none" strike="noStrike" cap="none" dirty="0">
                <a:solidFill>
                  <a:schemeClr val="dk1"/>
                </a:solidFill>
                <a:latin typeface="Calibri"/>
                <a:ea typeface="Calibri"/>
                <a:cs typeface="Calibri"/>
                <a:sym typeface="Calibri"/>
              </a:rPr>
              <a:t>There are no acceptable questions about an applicant’s religion.  Inquiries about an applicant’s religion such as church location or  religious holidays are NOT permissible.</a:t>
            </a:r>
            <a:endParaRPr sz="2200" b="0" i="0" u="none" strike="noStrike" cap="none" dirty="0">
              <a:solidFill>
                <a:schemeClr val="dk1"/>
              </a:solidFill>
              <a:latin typeface="Calibri"/>
              <a:ea typeface="Calibri"/>
              <a:cs typeface="Calibri"/>
              <a:sym typeface="Calibri"/>
            </a:endParaRPr>
          </a:p>
          <a:p>
            <a:pPr marL="355600" marR="5080" lvl="0" indent="-342900" algn="l" rtl="0">
              <a:lnSpc>
                <a:spcPct val="95909"/>
              </a:lnSpc>
              <a:spcBef>
                <a:spcPts val="525"/>
              </a:spcBef>
              <a:spcAft>
                <a:spcPts val="0"/>
              </a:spcAft>
              <a:buClr>
                <a:schemeClr val="dk1"/>
              </a:buClr>
              <a:buSzPts val="2200"/>
              <a:buFont typeface="Arial"/>
              <a:buChar char="•"/>
            </a:pPr>
            <a:r>
              <a:rPr lang="en-US" sz="2200" b="0" i="0" u="none" strike="noStrike" cap="none" dirty="0">
                <a:solidFill>
                  <a:schemeClr val="dk1"/>
                </a:solidFill>
                <a:latin typeface="Calibri"/>
                <a:ea typeface="Calibri"/>
                <a:cs typeface="Calibri"/>
                <a:sym typeface="Calibri"/>
              </a:rPr>
              <a:t>You may inquire about availability for weekend work and/or  whether the applicant can meet the specified work commitment.</a:t>
            </a:r>
            <a:endParaRPr sz="2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10"/>
              </a:spcBef>
              <a:spcAft>
                <a:spcPts val="0"/>
              </a:spcAft>
              <a:buClr>
                <a:schemeClr val="dk1"/>
              </a:buClr>
              <a:buSzPts val="2300"/>
              <a:buFont typeface="Arial"/>
              <a:buNone/>
            </a:pPr>
            <a:endParaRPr sz="2300" b="0" i="0" u="none" strike="noStrike" cap="none" dirty="0">
              <a:solidFill>
                <a:schemeClr val="dk1"/>
              </a:solidFill>
              <a:latin typeface="Times New Roman"/>
              <a:ea typeface="Times New Roman"/>
              <a:cs typeface="Times New Roman"/>
              <a:sym typeface="Times New Roman"/>
            </a:endParaRPr>
          </a:p>
          <a:p>
            <a:pPr marL="12700" marR="0" lvl="0" indent="0" algn="l" rtl="0">
              <a:lnSpc>
                <a:spcPct val="100000"/>
              </a:lnSpc>
              <a:spcBef>
                <a:spcPts val="0"/>
              </a:spcBef>
              <a:spcAft>
                <a:spcPts val="0"/>
              </a:spcAft>
              <a:buNone/>
            </a:pPr>
            <a:r>
              <a:rPr lang="en-US" sz="2200" b="0" i="1" u="none" strike="noStrike" cap="none" dirty="0">
                <a:solidFill>
                  <a:srgbClr val="FF0000"/>
                </a:solidFill>
                <a:latin typeface="Calibri"/>
                <a:ea typeface="Calibri"/>
                <a:cs typeface="Calibri"/>
                <a:sym typeface="Calibri"/>
              </a:rPr>
              <a:t>Examples of Unacceptable Questions:</a:t>
            </a:r>
            <a:endParaRPr sz="2200" b="0" i="0" u="none" strike="noStrike" cap="none" dirty="0">
              <a:solidFill>
                <a:srgbClr val="FF0000"/>
              </a:solidFill>
              <a:latin typeface="Calibri"/>
              <a:ea typeface="Calibri"/>
              <a:cs typeface="Calibri"/>
              <a:sym typeface="Calibri"/>
            </a:endParaRPr>
          </a:p>
          <a:p>
            <a:pPr marL="355600" marR="0" lvl="0" indent="-342900" algn="l" rtl="0">
              <a:lnSpc>
                <a:spcPct val="100000"/>
              </a:lnSpc>
              <a:spcBef>
                <a:spcPts val="0"/>
              </a:spcBef>
              <a:spcAft>
                <a:spcPts val="0"/>
              </a:spcAft>
              <a:buClr>
                <a:schemeClr val="dk1"/>
              </a:buClr>
              <a:buSzPts val="2200"/>
              <a:buFont typeface="Arial"/>
              <a:buChar char="•"/>
            </a:pPr>
            <a:r>
              <a:rPr lang="en-US" sz="2200" b="0" i="0" u="none" strike="noStrike" cap="none" dirty="0">
                <a:solidFill>
                  <a:schemeClr val="dk1"/>
                </a:solidFill>
                <a:latin typeface="Calibri"/>
                <a:ea typeface="Calibri"/>
                <a:cs typeface="Calibri"/>
                <a:sym typeface="Calibri"/>
              </a:rPr>
              <a:t>What is your religion?</a:t>
            </a:r>
            <a:endParaRPr sz="2200" b="0" i="0" u="none" strike="noStrike" cap="none" dirty="0">
              <a:solidFill>
                <a:schemeClr val="dk1"/>
              </a:solidFill>
              <a:latin typeface="Calibri"/>
              <a:ea typeface="Calibri"/>
              <a:cs typeface="Calibri"/>
              <a:sym typeface="Calibri"/>
            </a:endParaRPr>
          </a:p>
          <a:p>
            <a:pPr marL="355600" marR="0" lvl="0" indent="-342900" algn="l" rtl="0">
              <a:lnSpc>
                <a:spcPct val="100000"/>
              </a:lnSpc>
              <a:spcBef>
                <a:spcPts val="0"/>
              </a:spcBef>
              <a:spcAft>
                <a:spcPts val="0"/>
              </a:spcAft>
              <a:buClr>
                <a:schemeClr val="dk1"/>
              </a:buClr>
              <a:buSzPts val="2200"/>
              <a:buFont typeface="Arial"/>
              <a:buChar char="•"/>
            </a:pPr>
            <a:r>
              <a:rPr lang="en-US" sz="2200" b="0" i="0" u="none" strike="noStrike" cap="none" dirty="0">
                <a:solidFill>
                  <a:schemeClr val="dk1"/>
                </a:solidFill>
                <a:latin typeface="Calibri"/>
                <a:ea typeface="Calibri"/>
                <a:cs typeface="Calibri"/>
                <a:sym typeface="Calibri"/>
              </a:rPr>
              <a:t>What church do you attend?</a:t>
            </a:r>
            <a:endParaRPr sz="2200" b="0" i="0" u="none" strike="noStrike" cap="none" dirty="0">
              <a:solidFill>
                <a:schemeClr val="dk1"/>
              </a:solidFill>
              <a:latin typeface="Calibri"/>
              <a:ea typeface="Calibri"/>
              <a:cs typeface="Calibri"/>
              <a:sym typeface="Calibri"/>
            </a:endParaRPr>
          </a:p>
          <a:p>
            <a:pPr marL="355600" marR="0" lvl="0" indent="-342900" algn="l" rtl="0">
              <a:lnSpc>
                <a:spcPct val="100000"/>
              </a:lnSpc>
              <a:spcBef>
                <a:spcPts val="0"/>
              </a:spcBef>
              <a:spcAft>
                <a:spcPts val="0"/>
              </a:spcAft>
              <a:buClr>
                <a:schemeClr val="dk1"/>
              </a:buClr>
              <a:buSzPts val="2200"/>
              <a:buFont typeface="Arial"/>
              <a:buChar char="•"/>
            </a:pPr>
            <a:r>
              <a:rPr lang="en-US" sz="2200" b="0" i="0" u="none" strike="noStrike" cap="none" dirty="0">
                <a:solidFill>
                  <a:schemeClr val="dk1"/>
                </a:solidFill>
                <a:latin typeface="Calibri"/>
                <a:ea typeface="Calibri"/>
                <a:cs typeface="Calibri"/>
                <a:sym typeface="Calibri"/>
              </a:rPr>
              <a:t>Which religious holidays to you observe?</a:t>
            </a:r>
            <a:endParaRPr sz="2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0"/>
          <p:cNvSpPr txBox="1">
            <a:spLocks noGrp="1"/>
          </p:cNvSpPr>
          <p:nvPr>
            <p:ph type="title"/>
          </p:nvPr>
        </p:nvSpPr>
        <p:spPr>
          <a:xfrm>
            <a:off x="806089" y="465992"/>
            <a:ext cx="6322060" cy="1081503"/>
          </a:xfrm>
          <a:prstGeom prst="rect">
            <a:avLst/>
          </a:prstGeom>
          <a:noFill/>
          <a:ln>
            <a:noFill/>
          </a:ln>
        </p:spPr>
        <p:txBody>
          <a:bodyPr spcFirstLastPara="1" wrap="square" lIns="0" tIns="0" rIns="0" bIns="0" anchor="t" anchorCtr="0">
            <a:noAutofit/>
          </a:bodyPr>
          <a:lstStyle/>
          <a:p>
            <a:pPr marL="12700" lvl="0" indent="0" algn="l" rtl="0">
              <a:lnSpc>
                <a:spcPct val="100000"/>
              </a:lnSpc>
              <a:spcBef>
                <a:spcPts val="0"/>
              </a:spcBef>
              <a:spcAft>
                <a:spcPts val="0"/>
              </a:spcAft>
              <a:buClr>
                <a:schemeClr val="dk2"/>
              </a:buClr>
              <a:buSzPts val="4400"/>
              <a:buFont typeface="Libre Franklin"/>
              <a:buNone/>
            </a:pPr>
            <a:r>
              <a:rPr lang="en-US" dirty="0"/>
              <a:t>Gender and Sexual Orientation</a:t>
            </a:r>
            <a:endParaRPr dirty="0"/>
          </a:p>
        </p:txBody>
      </p:sp>
      <p:sp>
        <p:nvSpPr>
          <p:cNvPr id="240" name="Google Shape;240;p30"/>
          <p:cNvSpPr txBox="1">
            <a:spLocks noGrp="1"/>
          </p:cNvSpPr>
          <p:nvPr>
            <p:ph type="ftr" idx="11"/>
          </p:nvPr>
        </p:nvSpPr>
        <p:spPr>
          <a:xfrm>
            <a:off x="2170173" y="6453386"/>
            <a:ext cx="4710623" cy="404614"/>
          </a:xfrm>
          <a:prstGeom prst="rect">
            <a:avLst/>
          </a:prstGeom>
          <a:noFill/>
          <a:ln>
            <a:noFill/>
          </a:ln>
        </p:spPr>
        <p:txBody>
          <a:bodyPr spcFirstLastPara="1" wrap="square" lIns="0" tIns="0" rIns="0" bIns="0" anchor="ctr" anchorCtr="0">
            <a:noAutofit/>
          </a:bodyPr>
          <a:lstStyle/>
          <a:p>
            <a:pPr marL="12700" lvl="0" indent="0" algn="l" rtl="0">
              <a:lnSpc>
                <a:spcPct val="115000"/>
              </a:lnSpc>
              <a:spcBef>
                <a:spcPts val="0"/>
              </a:spcBef>
              <a:spcAft>
                <a:spcPts val="0"/>
              </a:spcAft>
              <a:buNone/>
            </a:pPr>
            <a:r>
              <a:rPr lang="en-US"/>
              <a:t>WLU Human Resource Services Procedures for Effective Administrative, Faculty &amp; Staff Searches</a:t>
            </a:r>
            <a:endParaRPr/>
          </a:p>
        </p:txBody>
      </p:sp>
      <p:sp>
        <p:nvSpPr>
          <p:cNvPr id="241" name="Google Shape;241;p30"/>
          <p:cNvSpPr txBox="1">
            <a:spLocks noGrp="1"/>
          </p:cNvSpPr>
          <p:nvPr>
            <p:ph type="sldNum" idx="12"/>
          </p:nvPr>
        </p:nvSpPr>
        <p:spPr>
          <a:xfrm>
            <a:off x="7104552" y="6453386"/>
            <a:ext cx="1197219" cy="404614"/>
          </a:xfrm>
          <a:prstGeom prst="rect">
            <a:avLst/>
          </a:prstGeom>
          <a:noFill/>
          <a:ln>
            <a:noFill/>
          </a:ln>
        </p:spPr>
        <p:txBody>
          <a:bodyPr spcFirstLastPara="1" wrap="square" lIns="91425" tIns="45700" rIns="91425" bIns="45700" anchor="ctr" anchorCtr="0">
            <a:noAutofit/>
          </a:bodyPr>
          <a:lstStyle/>
          <a:p>
            <a:pPr marL="102870" lvl="0" indent="0" algn="r" rtl="0">
              <a:lnSpc>
                <a:spcPct val="124000"/>
              </a:lnSpc>
              <a:spcBef>
                <a:spcPts val="0"/>
              </a:spcBef>
              <a:spcAft>
                <a:spcPts val="0"/>
              </a:spcAft>
              <a:buNone/>
            </a:pPr>
            <a:fld id="{00000000-1234-1234-1234-123412341234}" type="slidenum">
              <a:rPr lang="en-US"/>
              <a:t>18</a:t>
            </a:fld>
            <a:endParaRPr/>
          </a:p>
        </p:txBody>
      </p:sp>
      <p:sp>
        <p:nvSpPr>
          <p:cNvPr id="242" name="Google Shape;242;p30"/>
          <p:cNvSpPr txBox="1"/>
          <p:nvPr/>
        </p:nvSpPr>
        <p:spPr>
          <a:xfrm>
            <a:off x="685800" y="1995854"/>
            <a:ext cx="7843520" cy="4101416"/>
          </a:xfrm>
          <a:prstGeom prst="rect">
            <a:avLst/>
          </a:prstGeom>
          <a:noFill/>
          <a:ln>
            <a:noFill/>
          </a:ln>
        </p:spPr>
        <p:txBody>
          <a:bodyPr spcFirstLastPara="1" wrap="square" lIns="0" tIns="0" rIns="0" bIns="0" anchor="t" anchorCtr="0">
            <a:noAutofit/>
          </a:bodyPr>
          <a:lstStyle/>
          <a:p>
            <a:pPr marL="355600" marR="71120" lvl="0" indent="-342900" algn="l" rtl="0">
              <a:lnSpc>
                <a:spcPct val="105499"/>
              </a:lnSpc>
              <a:spcBef>
                <a:spcPts val="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There are no acceptable questions about an applicant’s gender or  sexual orientation.</a:t>
            </a:r>
            <a:endParaRPr sz="2000" b="0" i="0" u="none" strike="noStrike" cap="none" dirty="0">
              <a:solidFill>
                <a:schemeClr val="dk1"/>
              </a:solidFill>
              <a:latin typeface="Calibri"/>
              <a:ea typeface="Calibri"/>
              <a:cs typeface="Calibri"/>
              <a:sym typeface="Calibri"/>
            </a:endParaRPr>
          </a:p>
          <a:p>
            <a:pPr marL="355600" marR="5080" lvl="0" indent="-342900" algn="l" rtl="0">
              <a:lnSpc>
                <a:spcPct val="105499"/>
              </a:lnSpc>
              <a:spcBef>
                <a:spcPts val="53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Questions are only acceptable if it is a bona fide occupational  qualification. A bona fide occupational qualification is defined as a  qualification that is essential to the job duty and is considered  necessary for the business.</a:t>
            </a:r>
            <a:endParaRPr sz="2000" b="0" i="0" u="none" strike="noStrike" cap="none" dirty="0">
              <a:solidFill>
                <a:schemeClr val="dk1"/>
              </a:solidFill>
              <a:latin typeface="Calibri"/>
              <a:ea typeface="Calibri"/>
              <a:cs typeface="Calibri"/>
              <a:sym typeface="Calibri"/>
            </a:endParaRPr>
          </a:p>
          <a:p>
            <a:pPr marL="355600" marR="47625" lvl="0" indent="-342900" algn="l" rtl="0">
              <a:lnSpc>
                <a:spcPct val="105499"/>
              </a:lnSpc>
              <a:spcBef>
                <a:spcPts val="525"/>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A bona fide occupational qualification can be considered if the  position requires physical labor or for jobs traditionally associated  with one gender.</a:t>
            </a:r>
            <a:endParaRPr sz="2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10"/>
              </a:spcBef>
              <a:spcAft>
                <a:spcPts val="0"/>
              </a:spcAft>
              <a:buClr>
                <a:schemeClr val="dk1"/>
              </a:buClr>
              <a:buSzPts val="2300"/>
              <a:buFont typeface="Arial"/>
              <a:buNone/>
            </a:pPr>
            <a:endParaRPr sz="2300" b="0" i="0" u="none" strike="noStrike" cap="none" dirty="0">
              <a:solidFill>
                <a:schemeClr val="dk1"/>
              </a:solidFill>
              <a:latin typeface="Times New Roman"/>
              <a:ea typeface="Times New Roman"/>
              <a:cs typeface="Times New Roman"/>
              <a:sym typeface="Times New Roman"/>
            </a:endParaRPr>
          </a:p>
          <a:p>
            <a:pPr marL="12700" marR="0" lvl="0" indent="0" algn="l" rtl="0">
              <a:lnSpc>
                <a:spcPct val="100000"/>
              </a:lnSpc>
              <a:spcBef>
                <a:spcPts val="0"/>
              </a:spcBef>
              <a:spcAft>
                <a:spcPts val="0"/>
              </a:spcAft>
              <a:buNone/>
            </a:pPr>
            <a:r>
              <a:rPr lang="en-US" sz="2200" b="0" i="1" u="none" strike="noStrike" cap="none" dirty="0">
                <a:solidFill>
                  <a:srgbClr val="FF0000"/>
                </a:solidFill>
                <a:latin typeface="Calibri"/>
                <a:ea typeface="Calibri"/>
                <a:cs typeface="Calibri"/>
                <a:sym typeface="Calibri"/>
              </a:rPr>
              <a:t>Examples of Unacceptable Questions:</a:t>
            </a:r>
            <a:endParaRPr sz="2200" b="0" i="0" u="none" strike="noStrike" cap="none" dirty="0">
              <a:solidFill>
                <a:srgbClr val="FF0000"/>
              </a:solidFill>
              <a:latin typeface="Calibri"/>
              <a:ea typeface="Calibri"/>
              <a:cs typeface="Calibri"/>
              <a:sym typeface="Calibri"/>
            </a:endParaRPr>
          </a:p>
          <a:p>
            <a:pPr marL="355600" marR="0" lvl="0" indent="-342900" algn="l" rtl="0">
              <a:lnSpc>
                <a:spcPct val="10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Are you male or female?</a:t>
            </a:r>
            <a:endParaRPr sz="20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1"/>
          <p:cNvSpPr txBox="1">
            <a:spLocks noGrp="1"/>
          </p:cNvSpPr>
          <p:nvPr>
            <p:ph type="title"/>
          </p:nvPr>
        </p:nvSpPr>
        <p:spPr>
          <a:xfrm>
            <a:off x="1028700" y="685800"/>
            <a:ext cx="7200900" cy="1485900"/>
          </a:xfrm>
          <a:prstGeom prst="rect">
            <a:avLst/>
          </a:prstGeom>
          <a:noFill/>
          <a:ln>
            <a:noFill/>
          </a:ln>
        </p:spPr>
        <p:txBody>
          <a:bodyPr spcFirstLastPara="1" wrap="square" lIns="0" tIns="192425" rIns="0" bIns="0" anchor="t" anchorCtr="0">
            <a:noAutofit/>
          </a:bodyPr>
          <a:lstStyle/>
          <a:p>
            <a:pPr marL="12700" lvl="0" indent="0" algn="l" rtl="0">
              <a:lnSpc>
                <a:spcPct val="100000"/>
              </a:lnSpc>
              <a:spcBef>
                <a:spcPts val="0"/>
              </a:spcBef>
              <a:spcAft>
                <a:spcPts val="0"/>
              </a:spcAft>
              <a:buClr>
                <a:schemeClr val="dk2"/>
              </a:buClr>
              <a:buSzPts val="4400"/>
              <a:buFont typeface="Libre Franklin"/>
              <a:buNone/>
            </a:pPr>
            <a:r>
              <a:rPr lang="en-US"/>
              <a:t>Arrest or Conviction of Crime</a:t>
            </a:r>
            <a:endParaRPr/>
          </a:p>
        </p:txBody>
      </p:sp>
      <p:sp>
        <p:nvSpPr>
          <p:cNvPr id="248" name="Google Shape;248;p31"/>
          <p:cNvSpPr txBox="1">
            <a:spLocks noGrp="1"/>
          </p:cNvSpPr>
          <p:nvPr>
            <p:ph type="ftr" idx="11"/>
          </p:nvPr>
        </p:nvSpPr>
        <p:spPr>
          <a:xfrm>
            <a:off x="2170173" y="6453386"/>
            <a:ext cx="4710623" cy="404614"/>
          </a:xfrm>
          <a:prstGeom prst="rect">
            <a:avLst/>
          </a:prstGeom>
          <a:noFill/>
          <a:ln>
            <a:noFill/>
          </a:ln>
        </p:spPr>
        <p:txBody>
          <a:bodyPr spcFirstLastPara="1" wrap="square" lIns="0" tIns="0" rIns="0" bIns="0" anchor="ctr" anchorCtr="0">
            <a:noAutofit/>
          </a:bodyPr>
          <a:lstStyle/>
          <a:p>
            <a:pPr marL="12700" lvl="0" indent="0" algn="l" rtl="0">
              <a:lnSpc>
                <a:spcPct val="115000"/>
              </a:lnSpc>
              <a:spcBef>
                <a:spcPts val="0"/>
              </a:spcBef>
              <a:spcAft>
                <a:spcPts val="0"/>
              </a:spcAft>
              <a:buNone/>
            </a:pPr>
            <a:r>
              <a:rPr lang="en-US"/>
              <a:t>WLU Human Resource Services Procedures for Effective Administrative, Faculty &amp; Staff Searches</a:t>
            </a:r>
            <a:endParaRPr/>
          </a:p>
        </p:txBody>
      </p:sp>
      <p:sp>
        <p:nvSpPr>
          <p:cNvPr id="249" name="Google Shape;249;p31"/>
          <p:cNvSpPr txBox="1">
            <a:spLocks noGrp="1"/>
          </p:cNvSpPr>
          <p:nvPr>
            <p:ph type="sldNum" idx="12"/>
          </p:nvPr>
        </p:nvSpPr>
        <p:spPr>
          <a:xfrm>
            <a:off x="7104552" y="6453386"/>
            <a:ext cx="1197219" cy="404614"/>
          </a:xfrm>
          <a:prstGeom prst="rect">
            <a:avLst/>
          </a:prstGeom>
          <a:noFill/>
          <a:ln>
            <a:noFill/>
          </a:ln>
        </p:spPr>
        <p:txBody>
          <a:bodyPr spcFirstLastPara="1" wrap="square" lIns="91425" tIns="45700" rIns="91425" bIns="45700" anchor="ctr" anchorCtr="0">
            <a:noAutofit/>
          </a:bodyPr>
          <a:lstStyle/>
          <a:p>
            <a:pPr marL="102870" lvl="0" indent="0" algn="r" rtl="0">
              <a:lnSpc>
                <a:spcPct val="124000"/>
              </a:lnSpc>
              <a:spcBef>
                <a:spcPts val="0"/>
              </a:spcBef>
              <a:spcAft>
                <a:spcPts val="0"/>
              </a:spcAft>
              <a:buNone/>
            </a:pPr>
            <a:fld id="{00000000-1234-1234-1234-123412341234}" type="slidenum">
              <a:rPr lang="en-US"/>
              <a:t>19</a:t>
            </a:fld>
            <a:endParaRPr/>
          </a:p>
        </p:txBody>
      </p:sp>
      <p:sp>
        <p:nvSpPr>
          <p:cNvPr id="250" name="Google Shape;250;p31"/>
          <p:cNvSpPr txBox="1"/>
          <p:nvPr/>
        </p:nvSpPr>
        <p:spPr>
          <a:xfrm>
            <a:off x="762000" y="2438400"/>
            <a:ext cx="7998459" cy="3308350"/>
          </a:xfrm>
          <a:prstGeom prst="rect">
            <a:avLst/>
          </a:prstGeom>
          <a:noFill/>
          <a:ln>
            <a:noFill/>
          </a:ln>
        </p:spPr>
        <p:txBody>
          <a:bodyPr spcFirstLastPara="1" wrap="square" lIns="0" tIns="0" rIns="0" bIns="0" anchor="t" anchorCtr="0">
            <a:noAutofit/>
          </a:bodyPr>
          <a:lstStyle/>
          <a:p>
            <a:pPr marL="355600" marR="1265555" lvl="0" indent="-342900" algn="l" rtl="0">
              <a:lnSpc>
                <a:spcPct val="95909"/>
              </a:lnSpc>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You can inquire about actual convictions that bear direct  relationships to the job.</a:t>
            </a:r>
            <a:endParaRPr sz="2200" b="0" i="0" u="none" strike="noStrike" cap="none">
              <a:solidFill>
                <a:schemeClr val="dk1"/>
              </a:solidFill>
              <a:latin typeface="Calibri"/>
              <a:ea typeface="Calibri"/>
              <a:cs typeface="Calibri"/>
              <a:sym typeface="Calibri"/>
            </a:endParaRPr>
          </a:p>
          <a:p>
            <a:pPr marL="0" marR="0" lvl="0" indent="0" algn="l" rtl="0">
              <a:lnSpc>
                <a:spcPct val="100000"/>
              </a:lnSpc>
              <a:spcBef>
                <a:spcPts val="10"/>
              </a:spcBef>
              <a:spcAft>
                <a:spcPts val="0"/>
              </a:spcAft>
              <a:buClr>
                <a:schemeClr val="dk1"/>
              </a:buClr>
              <a:buSzPts val="2300"/>
              <a:buFont typeface="Arial"/>
              <a:buNone/>
            </a:pPr>
            <a:endParaRPr sz="2300" b="0" i="0" u="none" strike="noStrike" cap="none">
              <a:solidFill>
                <a:schemeClr val="dk1"/>
              </a:solidFill>
              <a:latin typeface="Times New Roman"/>
              <a:ea typeface="Times New Roman"/>
              <a:cs typeface="Times New Roman"/>
              <a:sym typeface="Times New Roman"/>
            </a:endParaRPr>
          </a:p>
          <a:p>
            <a:pPr marL="12700" marR="0" lvl="0" indent="0" algn="l" rtl="0">
              <a:lnSpc>
                <a:spcPct val="100000"/>
              </a:lnSpc>
              <a:spcBef>
                <a:spcPts val="0"/>
              </a:spcBef>
              <a:spcAft>
                <a:spcPts val="0"/>
              </a:spcAft>
              <a:buNone/>
            </a:pPr>
            <a:r>
              <a:rPr lang="en-US" sz="2200" b="0" i="1" u="none" strike="noStrike" cap="none">
                <a:solidFill>
                  <a:schemeClr val="dk1"/>
                </a:solidFill>
                <a:latin typeface="Calibri"/>
                <a:ea typeface="Calibri"/>
                <a:cs typeface="Calibri"/>
                <a:sym typeface="Calibri"/>
              </a:rPr>
              <a:t>Examples of Acceptable Questions:</a:t>
            </a:r>
            <a:endParaRPr sz="2200" b="0" i="0" u="none" strike="noStrike" cap="none">
              <a:solidFill>
                <a:schemeClr val="dk1"/>
              </a:solidFill>
              <a:latin typeface="Calibri"/>
              <a:ea typeface="Calibri"/>
              <a:cs typeface="Calibri"/>
              <a:sym typeface="Calibri"/>
            </a:endParaRPr>
          </a:p>
          <a:p>
            <a:pPr marL="756285" marR="244475" lvl="1" indent="-286385" algn="l" rtl="0">
              <a:lnSpc>
                <a:spcPct val="80000"/>
              </a:lnSpc>
              <a:spcBef>
                <a:spcPts val="484"/>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Have you ever been convicted of a crime? Note: you must state that  the conviction will be considered only as it relates to fitness to  perform the position being sought.</a:t>
            </a:r>
            <a:endParaRPr sz="2000" b="0" i="0" u="none" strike="noStrike" cap="none">
              <a:solidFill>
                <a:schemeClr val="dk1"/>
              </a:solidFill>
              <a:latin typeface="Calibri"/>
              <a:ea typeface="Calibri"/>
              <a:cs typeface="Calibri"/>
              <a:sym typeface="Calibri"/>
            </a:endParaRPr>
          </a:p>
          <a:p>
            <a:pPr marL="457200" marR="0" lvl="1" indent="0" algn="l" rtl="0">
              <a:lnSpc>
                <a:spcPct val="100000"/>
              </a:lnSpc>
              <a:spcBef>
                <a:spcPts val="45"/>
              </a:spcBef>
              <a:spcAft>
                <a:spcPts val="0"/>
              </a:spcAft>
              <a:buClr>
                <a:schemeClr val="dk1"/>
              </a:buClr>
              <a:buSzPts val="2250"/>
              <a:buFont typeface="Arial"/>
              <a:buNone/>
            </a:pPr>
            <a:endParaRPr sz="2250" b="0" i="0" u="none" strike="noStrike" cap="none">
              <a:solidFill>
                <a:schemeClr val="dk1"/>
              </a:solidFill>
              <a:latin typeface="Times New Roman"/>
              <a:ea typeface="Times New Roman"/>
              <a:cs typeface="Times New Roman"/>
              <a:sym typeface="Times New Roman"/>
            </a:endParaRPr>
          </a:p>
          <a:p>
            <a:pPr marL="12700" marR="0" lvl="0" indent="0" algn="l" rtl="0">
              <a:lnSpc>
                <a:spcPct val="100000"/>
              </a:lnSpc>
              <a:spcBef>
                <a:spcPts val="0"/>
              </a:spcBef>
              <a:spcAft>
                <a:spcPts val="0"/>
              </a:spcAft>
              <a:buNone/>
            </a:pPr>
            <a:r>
              <a:rPr lang="en-US" sz="2200" b="0" i="1" u="none" strike="noStrike" cap="none">
                <a:solidFill>
                  <a:srgbClr val="FF0000"/>
                </a:solidFill>
                <a:latin typeface="Calibri"/>
                <a:ea typeface="Calibri"/>
                <a:cs typeface="Calibri"/>
                <a:sym typeface="Calibri"/>
              </a:rPr>
              <a:t>Examples of Unacceptable Actions and Questions:</a:t>
            </a:r>
            <a:endParaRPr sz="2200" b="0" i="0" u="none" strike="noStrike" cap="none">
              <a:solidFill>
                <a:srgbClr val="FF0000"/>
              </a:solidFill>
              <a:latin typeface="Calibri"/>
              <a:ea typeface="Calibri"/>
              <a:cs typeface="Calibri"/>
              <a:sym typeface="Calibri"/>
            </a:endParaRPr>
          </a:p>
          <a:p>
            <a:pPr marL="756285" marR="0" lvl="1" indent="-286385" algn="l" rtl="0">
              <a:lnSpc>
                <a:spcPct val="100000"/>
              </a:lnSpc>
              <a:spcBef>
                <a:spcPts val="5"/>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Asking for disclosure of arrest and other inquiries of arrest.</a:t>
            </a:r>
            <a:endParaRPr sz="2000" b="0" i="0" u="none" strike="noStrike" cap="none">
              <a:solidFill>
                <a:schemeClr val="dk1"/>
              </a:solidFill>
              <a:latin typeface="Calibri"/>
              <a:ea typeface="Calibri"/>
              <a:cs typeface="Calibri"/>
              <a:sym typeface="Calibri"/>
            </a:endParaRPr>
          </a:p>
          <a:p>
            <a:pPr marL="756285" marR="0" lvl="1" indent="-286385"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Looking into the background check before consent from the applicant.</a:t>
            </a: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4"/>
          <p:cNvSpPr txBox="1">
            <a:spLocks noGrp="1"/>
          </p:cNvSpPr>
          <p:nvPr>
            <p:ph type="title"/>
          </p:nvPr>
        </p:nvSpPr>
        <p:spPr>
          <a:xfrm>
            <a:off x="1028700" y="685800"/>
            <a:ext cx="7200900" cy="1485900"/>
          </a:xfrm>
          <a:prstGeom prst="rect">
            <a:avLst/>
          </a:prstGeom>
          <a:noFill/>
          <a:ln>
            <a:noFill/>
          </a:ln>
        </p:spPr>
        <p:txBody>
          <a:bodyPr spcFirstLastPara="1" wrap="square" lIns="0" tIns="159900" rIns="0" bIns="0" anchor="t" anchorCtr="0">
            <a:noAutofit/>
          </a:bodyPr>
          <a:lstStyle/>
          <a:p>
            <a:pPr marL="12700" lvl="0" indent="0" algn="l" rtl="0">
              <a:lnSpc>
                <a:spcPct val="100000"/>
              </a:lnSpc>
              <a:spcBef>
                <a:spcPts val="0"/>
              </a:spcBef>
              <a:spcAft>
                <a:spcPts val="0"/>
              </a:spcAft>
              <a:buClr>
                <a:schemeClr val="dk2"/>
              </a:buClr>
              <a:buSzPts val="4000"/>
              <a:buFont typeface="Libre Franklin"/>
              <a:buNone/>
            </a:pPr>
            <a:r>
              <a:rPr lang="en-US" sz="4000"/>
              <a:t>Objectives</a:t>
            </a:r>
            <a:endParaRPr sz="4000"/>
          </a:p>
        </p:txBody>
      </p:sp>
      <p:sp>
        <p:nvSpPr>
          <p:cNvPr id="109" name="Google Shape;109;p14"/>
          <p:cNvSpPr txBox="1">
            <a:spLocks noGrp="1"/>
          </p:cNvSpPr>
          <p:nvPr>
            <p:ph type="ftr" idx="11"/>
          </p:nvPr>
        </p:nvSpPr>
        <p:spPr>
          <a:xfrm>
            <a:off x="2170173" y="6453386"/>
            <a:ext cx="4710623" cy="404614"/>
          </a:xfrm>
          <a:prstGeom prst="rect">
            <a:avLst/>
          </a:prstGeom>
          <a:noFill/>
          <a:ln>
            <a:noFill/>
          </a:ln>
        </p:spPr>
        <p:txBody>
          <a:bodyPr spcFirstLastPara="1" wrap="square" lIns="0" tIns="0" rIns="0" bIns="0" anchor="ctr" anchorCtr="0">
            <a:noAutofit/>
          </a:bodyPr>
          <a:lstStyle/>
          <a:p>
            <a:pPr marL="12700" lvl="0" indent="0" algn="l" rtl="0">
              <a:lnSpc>
                <a:spcPct val="115000"/>
              </a:lnSpc>
              <a:spcBef>
                <a:spcPts val="0"/>
              </a:spcBef>
              <a:spcAft>
                <a:spcPts val="0"/>
              </a:spcAft>
              <a:buNone/>
            </a:pPr>
            <a:r>
              <a:rPr lang="en-US"/>
              <a:t>WLU Human Resource Services Procedures for Effective Administrative, Faculty &amp; Staff Searches</a:t>
            </a:r>
            <a:endParaRPr/>
          </a:p>
        </p:txBody>
      </p:sp>
      <p:sp>
        <p:nvSpPr>
          <p:cNvPr id="110" name="Google Shape;110;p14"/>
          <p:cNvSpPr txBox="1">
            <a:spLocks noGrp="1"/>
          </p:cNvSpPr>
          <p:nvPr>
            <p:ph type="sldNum" idx="12"/>
          </p:nvPr>
        </p:nvSpPr>
        <p:spPr>
          <a:xfrm>
            <a:off x="7104552" y="6453386"/>
            <a:ext cx="1197219" cy="404614"/>
          </a:xfrm>
          <a:prstGeom prst="rect">
            <a:avLst/>
          </a:prstGeom>
          <a:noFill/>
          <a:ln>
            <a:noFill/>
          </a:ln>
        </p:spPr>
        <p:txBody>
          <a:bodyPr spcFirstLastPara="1" wrap="square" lIns="0" tIns="0" rIns="0" bIns="0" anchor="ctr" anchorCtr="0">
            <a:noAutofit/>
          </a:bodyPr>
          <a:lstStyle/>
          <a:p>
            <a:pPr marL="102870" lvl="0" indent="0" algn="r" rtl="0">
              <a:lnSpc>
                <a:spcPct val="124000"/>
              </a:lnSpc>
              <a:spcBef>
                <a:spcPts val="0"/>
              </a:spcBef>
              <a:spcAft>
                <a:spcPts val="0"/>
              </a:spcAft>
              <a:buNone/>
            </a:pPr>
            <a:fld id="{00000000-1234-1234-1234-123412341234}" type="slidenum">
              <a:rPr lang="en-US"/>
              <a:t>2</a:t>
            </a:fld>
            <a:endParaRPr/>
          </a:p>
        </p:txBody>
      </p:sp>
      <p:sp>
        <p:nvSpPr>
          <p:cNvPr id="111" name="Google Shape;111;p14"/>
          <p:cNvSpPr txBox="1"/>
          <p:nvPr/>
        </p:nvSpPr>
        <p:spPr>
          <a:xfrm>
            <a:off x="535940" y="2498584"/>
            <a:ext cx="7821295" cy="2898229"/>
          </a:xfrm>
          <a:prstGeom prst="rect">
            <a:avLst/>
          </a:prstGeom>
          <a:noFill/>
          <a:ln>
            <a:noFill/>
          </a:ln>
        </p:spPr>
        <p:txBody>
          <a:bodyPr spcFirstLastPara="1" wrap="square" lIns="0" tIns="0" rIns="0" bIns="0" anchor="t" anchorCtr="0">
            <a:noAutofit/>
          </a:bodyPr>
          <a:lstStyle/>
          <a:p>
            <a:pPr marL="355600" marR="172720" lvl="0" indent="-342900" algn="l" rtl="0">
              <a:lnSpc>
                <a:spcPct val="108124"/>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Explain what a search committee is and why  we use them.</a:t>
            </a:r>
            <a:endParaRPr sz="3200" b="0" i="0" u="none" strike="noStrike" cap="none">
              <a:solidFill>
                <a:schemeClr val="dk1"/>
              </a:solidFill>
              <a:latin typeface="Calibri"/>
              <a:ea typeface="Calibri"/>
              <a:cs typeface="Calibri"/>
              <a:sym typeface="Calibri"/>
            </a:endParaRPr>
          </a:p>
          <a:p>
            <a:pPr marL="355600" marR="786130" lvl="0" indent="-342900" algn="l" rtl="0">
              <a:lnSpc>
                <a:spcPct val="108124"/>
              </a:lnSpc>
              <a:spcBef>
                <a:spcPts val="76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Describe the duties of search committee  members</a:t>
            </a:r>
            <a:endParaRPr sz="3200" b="0" i="0" u="none" strike="noStrike" cap="none">
              <a:solidFill>
                <a:schemeClr val="dk1"/>
              </a:solidFill>
              <a:latin typeface="Calibri"/>
              <a:ea typeface="Calibri"/>
              <a:cs typeface="Calibri"/>
              <a:sym typeface="Calibri"/>
            </a:endParaRPr>
          </a:p>
          <a:p>
            <a:pPr marL="355600" marR="284480" lvl="0" indent="-342900" algn="l" rtl="0">
              <a:lnSpc>
                <a:spcPct val="108124"/>
              </a:lnSpc>
              <a:spcBef>
                <a:spcPts val="76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Explain the difference between appropriate  and inappropriate interview questions</a:t>
            </a:r>
            <a:endParaRPr sz="32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2"/>
          <p:cNvSpPr txBox="1">
            <a:spLocks noGrp="1"/>
          </p:cNvSpPr>
          <p:nvPr>
            <p:ph type="title"/>
          </p:nvPr>
        </p:nvSpPr>
        <p:spPr>
          <a:xfrm>
            <a:off x="1028700" y="685800"/>
            <a:ext cx="7200900" cy="838589"/>
          </a:xfrm>
          <a:prstGeom prst="rect">
            <a:avLst/>
          </a:prstGeom>
          <a:noFill/>
          <a:ln>
            <a:noFill/>
          </a:ln>
        </p:spPr>
        <p:txBody>
          <a:bodyPr spcFirstLastPara="1" wrap="square" lIns="0" tIns="159900" rIns="0" bIns="0" anchor="t" anchorCtr="0">
            <a:noAutofit/>
          </a:bodyPr>
          <a:lstStyle/>
          <a:p>
            <a:pPr marL="12700" lvl="0" indent="0" algn="l" rtl="0">
              <a:lnSpc>
                <a:spcPct val="100000"/>
              </a:lnSpc>
              <a:spcBef>
                <a:spcPts val="0"/>
              </a:spcBef>
              <a:spcAft>
                <a:spcPts val="0"/>
              </a:spcAft>
              <a:buClr>
                <a:schemeClr val="dk2"/>
              </a:buClr>
              <a:buSzPts val="4400"/>
              <a:buFont typeface="Libre Franklin"/>
              <a:buNone/>
            </a:pPr>
            <a:r>
              <a:rPr lang="en-US"/>
              <a:t>Citizenship or Nationality</a:t>
            </a:r>
            <a:endParaRPr/>
          </a:p>
        </p:txBody>
      </p:sp>
      <p:sp>
        <p:nvSpPr>
          <p:cNvPr id="256" name="Google Shape;256;p32"/>
          <p:cNvSpPr txBox="1">
            <a:spLocks noGrp="1"/>
          </p:cNvSpPr>
          <p:nvPr>
            <p:ph type="ftr" idx="11"/>
          </p:nvPr>
        </p:nvSpPr>
        <p:spPr>
          <a:xfrm>
            <a:off x="2170173" y="6453386"/>
            <a:ext cx="4710623" cy="404614"/>
          </a:xfrm>
          <a:prstGeom prst="rect">
            <a:avLst/>
          </a:prstGeom>
          <a:noFill/>
          <a:ln>
            <a:noFill/>
          </a:ln>
        </p:spPr>
        <p:txBody>
          <a:bodyPr spcFirstLastPara="1" wrap="square" lIns="0" tIns="0" rIns="0" bIns="0" anchor="ctr" anchorCtr="0">
            <a:noAutofit/>
          </a:bodyPr>
          <a:lstStyle/>
          <a:p>
            <a:pPr marL="12700" lvl="0" indent="0" algn="l" rtl="0">
              <a:lnSpc>
                <a:spcPct val="115000"/>
              </a:lnSpc>
              <a:spcBef>
                <a:spcPts val="0"/>
              </a:spcBef>
              <a:spcAft>
                <a:spcPts val="0"/>
              </a:spcAft>
              <a:buNone/>
            </a:pPr>
            <a:r>
              <a:rPr lang="en-US"/>
              <a:t>WLU Human Resource Services Procedures for Effective Administrative, Faculty &amp; Staff Searches</a:t>
            </a:r>
            <a:endParaRPr/>
          </a:p>
        </p:txBody>
      </p:sp>
      <p:sp>
        <p:nvSpPr>
          <p:cNvPr id="257" name="Google Shape;257;p32"/>
          <p:cNvSpPr txBox="1">
            <a:spLocks noGrp="1"/>
          </p:cNvSpPr>
          <p:nvPr>
            <p:ph type="sldNum" idx="12"/>
          </p:nvPr>
        </p:nvSpPr>
        <p:spPr>
          <a:xfrm>
            <a:off x="7104552" y="6453386"/>
            <a:ext cx="1197219" cy="404614"/>
          </a:xfrm>
          <a:prstGeom prst="rect">
            <a:avLst/>
          </a:prstGeom>
          <a:noFill/>
          <a:ln>
            <a:noFill/>
          </a:ln>
        </p:spPr>
        <p:txBody>
          <a:bodyPr spcFirstLastPara="1" wrap="square" lIns="91425" tIns="45700" rIns="91425" bIns="45700" anchor="ctr" anchorCtr="0">
            <a:noAutofit/>
          </a:bodyPr>
          <a:lstStyle/>
          <a:p>
            <a:pPr marL="102870" lvl="0" indent="0" algn="r" rtl="0">
              <a:lnSpc>
                <a:spcPct val="124000"/>
              </a:lnSpc>
              <a:spcBef>
                <a:spcPts val="0"/>
              </a:spcBef>
              <a:spcAft>
                <a:spcPts val="0"/>
              </a:spcAft>
              <a:buNone/>
            </a:pPr>
            <a:fld id="{00000000-1234-1234-1234-123412341234}" type="slidenum">
              <a:rPr lang="en-US"/>
              <a:t>20</a:t>
            </a:fld>
            <a:endParaRPr/>
          </a:p>
        </p:txBody>
      </p:sp>
      <p:sp>
        <p:nvSpPr>
          <p:cNvPr id="258" name="Google Shape;258;p32"/>
          <p:cNvSpPr txBox="1"/>
          <p:nvPr/>
        </p:nvSpPr>
        <p:spPr>
          <a:xfrm>
            <a:off x="762000" y="1905000"/>
            <a:ext cx="8064500" cy="4411464"/>
          </a:xfrm>
          <a:prstGeom prst="rect">
            <a:avLst/>
          </a:prstGeom>
          <a:noFill/>
          <a:ln>
            <a:noFill/>
          </a:ln>
        </p:spPr>
        <p:txBody>
          <a:bodyPr spcFirstLastPara="1" wrap="square" lIns="0" tIns="0" rIns="0" bIns="0" anchor="t" anchorCtr="0">
            <a:noAutofit/>
          </a:bodyPr>
          <a:lstStyle/>
          <a:p>
            <a:pPr marL="355600" marR="40005" lvl="0" indent="-342900" algn="l" rtl="0">
              <a:lnSpc>
                <a:spcPct val="100000"/>
              </a:lnSpc>
              <a:spcBef>
                <a:spcPts val="0"/>
              </a:spcBef>
              <a:spcAft>
                <a:spcPts val="0"/>
              </a:spcAft>
              <a:buClr>
                <a:schemeClr val="dk1"/>
              </a:buClr>
              <a:buSzPts val="1600"/>
              <a:buFont typeface="Arial"/>
              <a:buChar char="•"/>
            </a:pPr>
            <a:r>
              <a:rPr lang="en-US" sz="1600" b="0" i="0" u="sng" strike="noStrike" cap="none">
                <a:solidFill>
                  <a:schemeClr val="dk1"/>
                </a:solidFill>
                <a:latin typeface="Calibri"/>
                <a:ea typeface="Calibri"/>
                <a:cs typeface="Calibri"/>
                <a:sym typeface="Calibri"/>
              </a:rPr>
              <a:t>It is permissible to ask whether the applicant is a United States Citizen or legally eligible to work in the  United States as proof of eligibility is required before being placed on payroll. If you ask one applicant, you  must ask ALL applicants. It should not be based on the spelling of their name, accent, etc.</a:t>
            </a:r>
            <a:endParaRPr sz="1600" b="0" i="0" u="sng" strike="noStrike" cap="none">
              <a:solidFill>
                <a:schemeClr val="dk1"/>
              </a:solidFill>
              <a:latin typeface="Calibri"/>
              <a:ea typeface="Calibri"/>
              <a:cs typeface="Calibri"/>
              <a:sym typeface="Calibri"/>
            </a:endParaRPr>
          </a:p>
          <a:p>
            <a:pPr marL="355600" marR="5080" lvl="0" indent="-342900" algn="l" rtl="0">
              <a:lnSpc>
                <a:spcPct val="100000"/>
              </a:lnSpc>
              <a:spcBef>
                <a:spcPts val="334"/>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It is NOT permissible to ask about the applicant’s country of citizenship, their parent’s citizenship, ancestry,  national origin, birthplace or mother tongue.</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50"/>
              </a:spcBef>
              <a:spcAft>
                <a:spcPts val="0"/>
              </a:spcAft>
              <a:buClr>
                <a:schemeClr val="dk1"/>
              </a:buClr>
              <a:buSzPts val="2200"/>
              <a:buFont typeface="Arial"/>
              <a:buNone/>
            </a:pPr>
            <a:endParaRPr sz="2200" b="0" i="0" u="none" strike="noStrike" cap="none">
              <a:solidFill>
                <a:schemeClr val="dk1"/>
              </a:solidFill>
              <a:latin typeface="Times New Roman"/>
              <a:ea typeface="Times New Roman"/>
              <a:cs typeface="Times New Roman"/>
              <a:sym typeface="Times New Roman"/>
            </a:endParaRPr>
          </a:p>
          <a:p>
            <a:pPr marL="12700" marR="0" lvl="0" indent="0" algn="l" rtl="0">
              <a:lnSpc>
                <a:spcPct val="100000"/>
              </a:lnSpc>
              <a:spcBef>
                <a:spcPts val="0"/>
              </a:spcBef>
              <a:spcAft>
                <a:spcPts val="0"/>
              </a:spcAft>
              <a:buNone/>
            </a:pPr>
            <a:r>
              <a:rPr lang="en-US" sz="2200" b="1" i="1" u="none" strike="noStrike" cap="none">
                <a:solidFill>
                  <a:schemeClr val="dk1"/>
                </a:solidFill>
                <a:latin typeface="Calibri"/>
                <a:ea typeface="Calibri"/>
                <a:cs typeface="Calibri"/>
                <a:sym typeface="Calibri"/>
              </a:rPr>
              <a:t>Example of an Acceptable Question:</a:t>
            </a:r>
            <a:endParaRPr sz="2200" b="1" i="0" u="none" strike="noStrike" cap="none">
              <a:solidFill>
                <a:schemeClr val="dk1"/>
              </a:solidFill>
              <a:latin typeface="Calibri"/>
              <a:ea typeface="Calibri"/>
              <a:cs typeface="Calibri"/>
              <a:sym typeface="Calibri"/>
            </a:endParaRPr>
          </a:p>
          <a:p>
            <a:pPr marL="756285" marR="0" lvl="1" indent="-286385" algn="l" rtl="0">
              <a:lnSpc>
                <a:spcPct val="100000"/>
              </a:lnSpc>
              <a:spcBef>
                <a:spcPts val="305"/>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If hired, will you be able to show proof of authorization to work in the United States?</a:t>
            </a:r>
            <a:endParaRPr sz="1400" b="0" i="0" u="none" strike="noStrike" cap="none">
              <a:solidFill>
                <a:schemeClr val="dk1"/>
              </a:solidFill>
              <a:latin typeface="Calibri"/>
              <a:ea typeface="Calibri"/>
              <a:cs typeface="Calibri"/>
              <a:sym typeface="Calibri"/>
            </a:endParaRPr>
          </a:p>
          <a:p>
            <a:pPr marL="457200" marR="0" lvl="1"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a:p>
            <a:pPr marL="12700" marR="0" lvl="0" indent="0" algn="l" rtl="0">
              <a:lnSpc>
                <a:spcPct val="100000"/>
              </a:lnSpc>
              <a:spcBef>
                <a:spcPts val="950"/>
              </a:spcBef>
              <a:spcAft>
                <a:spcPts val="0"/>
              </a:spcAft>
              <a:buNone/>
            </a:pPr>
            <a:r>
              <a:rPr lang="en-US" sz="2200" b="1" i="1" u="none" strike="noStrike" cap="none">
                <a:solidFill>
                  <a:srgbClr val="FF0000"/>
                </a:solidFill>
                <a:latin typeface="Calibri"/>
                <a:ea typeface="Calibri"/>
                <a:cs typeface="Calibri"/>
                <a:sym typeface="Calibri"/>
              </a:rPr>
              <a:t>Examples of Unacceptable Questions:</a:t>
            </a:r>
            <a:endParaRPr sz="2200" b="1" i="0" u="none" strike="noStrike" cap="none">
              <a:solidFill>
                <a:srgbClr val="FF0000"/>
              </a:solidFill>
              <a:latin typeface="Calibri"/>
              <a:ea typeface="Calibri"/>
              <a:cs typeface="Calibri"/>
              <a:sym typeface="Calibri"/>
            </a:endParaRPr>
          </a:p>
          <a:p>
            <a:pPr marL="756285" marR="0" lvl="1" indent="-286385" algn="l" rtl="0">
              <a:lnSpc>
                <a:spcPct val="100000"/>
              </a:lnSpc>
              <a:spcBef>
                <a:spcPts val="305"/>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Of what country are you a citizen?</a:t>
            </a:r>
            <a:endParaRPr sz="1400" b="0" i="0" u="none" strike="noStrike" cap="none">
              <a:solidFill>
                <a:schemeClr val="dk1"/>
              </a:solidFill>
              <a:latin typeface="Calibri"/>
              <a:ea typeface="Calibri"/>
              <a:cs typeface="Calibri"/>
              <a:sym typeface="Calibri"/>
            </a:endParaRPr>
          </a:p>
          <a:p>
            <a:pPr marL="756285" marR="0" lvl="1" indent="-286385" algn="l" rtl="0">
              <a:lnSpc>
                <a:spcPct val="100000"/>
              </a:lnSpc>
              <a:spcBef>
                <a:spcPts val="285"/>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Where were you born?</a:t>
            </a:r>
            <a:endParaRPr/>
          </a:p>
          <a:p>
            <a:pPr marL="756285" marR="0" lvl="1" indent="-286385" algn="l" rtl="0">
              <a:lnSpc>
                <a:spcPct val="100000"/>
              </a:lnSpc>
              <a:spcBef>
                <a:spcPts val="285"/>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Where are your parents from?</a:t>
            </a:r>
            <a:endParaRPr sz="1400" b="0" i="0" u="none" strike="noStrike" cap="none">
              <a:solidFill>
                <a:schemeClr val="dk1"/>
              </a:solidFill>
              <a:latin typeface="Calibri"/>
              <a:ea typeface="Calibri"/>
              <a:cs typeface="Calibri"/>
              <a:sym typeface="Calibri"/>
            </a:endParaRPr>
          </a:p>
          <a:p>
            <a:pPr marL="756285" marR="0" lvl="1" indent="-286385" algn="l" rtl="0">
              <a:lnSpc>
                <a:spcPct val="100000"/>
              </a:lnSpc>
              <a:spcBef>
                <a:spcPts val="285"/>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What kind of first/last name is</a:t>
            </a:r>
            <a:r>
              <a:rPr lang="en-US" sz="1400" b="0" i="0" u="sng" strike="noStrike" cap="none">
                <a:solidFill>
                  <a:schemeClr val="dk1"/>
                </a:solidFill>
                <a:latin typeface="Calibri"/>
                <a:ea typeface="Calibri"/>
                <a:cs typeface="Calibri"/>
                <a:sym typeface="Calibri"/>
              </a:rPr>
              <a:t> 	</a:t>
            </a:r>
            <a:r>
              <a:rPr lang="en-US" sz="1400" b="0" i="0" u="none" strike="noStrike" cap="none">
                <a:solidFill>
                  <a:schemeClr val="dk1"/>
                </a:solidFill>
                <a:latin typeface="Calibri"/>
                <a:ea typeface="Calibri"/>
                <a:cs typeface="Calibri"/>
                <a:sym typeface="Calibri"/>
              </a:rPr>
              <a:t>?</a:t>
            </a:r>
            <a:endParaRPr/>
          </a:p>
          <a:p>
            <a:pPr marL="756285" marR="0" lvl="1" indent="-286385" algn="l" rtl="0">
              <a:lnSpc>
                <a:spcPct val="100000"/>
              </a:lnSpc>
              <a:spcBef>
                <a:spcPts val="285"/>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What is your heritage?</a:t>
            </a: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3"/>
          <p:cNvSpPr txBox="1">
            <a:spLocks noGrp="1"/>
          </p:cNvSpPr>
          <p:nvPr>
            <p:ph type="title"/>
          </p:nvPr>
        </p:nvSpPr>
        <p:spPr>
          <a:xfrm>
            <a:off x="1028700" y="685800"/>
            <a:ext cx="7200900" cy="1485900"/>
          </a:xfrm>
          <a:prstGeom prst="rect">
            <a:avLst/>
          </a:prstGeom>
          <a:noFill/>
          <a:ln>
            <a:noFill/>
          </a:ln>
        </p:spPr>
        <p:txBody>
          <a:bodyPr spcFirstLastPara="1" wrap="square" lIns="0" tIns="159900" rIns="0" bIns="0" anchor="t" anchorCtr="0">
            <a:noAutofit/>
          </a:bodyPr>
          <a:lstStyle/>
          <a:p>
            <a:pPr marL="12700" lvl="0" indent="0" algn="l" rtl="0">
              <a:lnSpc>
                <a:spcPct val="100000"/>
              </a:lnSpc>
              <a:spcBef>
                <a:spcPts val="0"/>
              </a:spcBef>
              <a:spcAft>
                <a:spcPts val="0"/>
              </a:spcAft>
              <a:buClr>
                <a:schemeClr val="dk2"/>
              </a:buClr>
              <a:buSzPts val="4000"/>
              <a:buFont typeface="Libre Franklin"/>
              <a:buNone/>
            </a:pPr>
            <a:r>
              <a:rPr lang="en-US" sz="4000"/>
              <a:t>Disability</a:t>
            </a:r>
            <a:endParaRPr/>
          </a:p>
        </p:txBody>
      </p:sp>
      <p:sp>
        <p:nvSpPr>
          <p:cNvPr id="264" name="Google Shape;264;p33"/>
          <p:cNvSpPr txBox="1">
            <a:spLocks noGrp="1"/>
          </p:cNvSpPr>
          <p:nvPr>
            <p:ph type="ftr" idx="11"/>
          </p:nvPr>
        </p:nvSpPr>
        <p:spPr>
          <a:xfrm>
            <a:off x="2170173" y="6453386"/>
            <a:ext cx="4710623" cy="404614"/>
          </a:xfrm>
          <a:prstGeom prst="rect">
            <a:avLst/>
          </a:prstGeom>
          <a:noFill/>
          <a:ln>
            <a:noFill/>
          </a:ln>
        </p:spPr>
        <p:txBody>
          <a:bodyPr spcFirstLastPara="1" wrap="square" lIns="0" tIns="0" rIns="0" bIns="0" anchor="ctr" anchorCtr="0">
            <a:noAutofit/>
          </a:bodyPr>
          <a:lstStyle/>
          <a:p>
            <a:pPr marL="12700" lvl="0" indent="0" algn="l" rtl="0">
              <a:lnSpc>
                <a:spcPct val="115000"/>
              </a:lnSpc>
              <a:spcBef>
                <a:spcPts val="0"/>
              </a:spcBef>
              <a:spcAft>
                <a:spcPts val="0"/>
              </a:spcAft>
              <a:buNone/>
            </a:pPr>
            <a:r>
              <a:rPr lang="en-US"/>
              <a:t>WLU Human Resource Services Procedures for Effective Administrative, Faculty &amp; Staff Searches</a:t>
            </a:r>
            <a:endParaRPr/>
          </a:p>
        </p:txBody>
      </p:sp>
      <p:sp>
        <p:nvSpPr>
          <p:cNvPr id="265" name="Google Shape;265;p33"/>
          <p:cNvSpPr txBox="1">
            <a:spLocks noGrp="1"/>
          </p:cNvSpPr>
          <p:nvPr>
            <p:ph type="sldNum" idx="12"/>
          </p:nvPr>
        </p:nvSpPr>
        <p:spPr>
          <a:xfrm>
            <a:off x="7104552" y="6453386"/>
            <a:ext cx="1197219" cy="404614"/>
          </a:xfrm>
          <a:prstGeom prst="rect">
            <a:avLst/>
          </a:prstGeom>
          <a:noFill/>
          <a:ln>
            <a:noFill/>
          </a:ln>
        </p:spPr>
        <p:txBody>
          <a:bodyPr spcFirstLastPara="1" wrap="square" lIns="91425" tIns="45700" rIns="91425" bIns="45700" anchor="ctr" anchorCtr="0">
            <a:noAutofit/>
          </a:bodyPr>
          <a:lstStyle/>
          <a:p>
            <a:pPr marL="102870" lvl="0" indent="0" algn="r" rtl="0">
              <a:lnSpc>
                <a:spcPct val="124000"/>
              </a:lnSpc>
              <a:spcBef>
                <a:spcPts val="0"/>
              </a:spcBef>
              <a:spcAft>
                <a:spcPts val="0"/>
              </a:spcAft>
              <a:buNone/>
            </a:pPr>
            <a:fld id="{00000000-1234-1234-1234-123412341234}" type="slidenum">
              <a:rPr lang="en-US"/>
              <a:t>21</a:t>
            </a:fld>
            <a:endParaRPr/>
          </a:p>
        </p:txBody>
      </p:sp>
      <p:sp>
        <p:nvSpPr>
          <p:cNvPr id="266" name="Google Shape;266;p33"/>
          <p:cNvSpPr txBox="1"/>
          <p:nvPr/>
        </p:nvSpPr>
        <p:spPr>
          <a:xfrm>
            <a:off x="626110" y="2438400"/>
            <a:ext cx="8006080" cy="3500958"/>
          </a:xfrm>
          <a:prstGeom prst="rect">
            <a:avLst/>
          </a:prstGeom>
          <a:noFill/>
          <a:ln>
            <a:noFill/>
          </a:ln>
        </p:spPr>
        <p:txBody>
          <a:bodyPr spcFirstLastPara="1" wrap="square" lIns="0" tIns="0" rIns="0" bIns="0" anchor="t" anchorCtr="0">
            <a:noAutofit/>
          </a:bodyPr>
          <a:lstStyle/>
          <a:p>
            <a:pPr marL="298450" marR="508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You can ask if the applicant is able to perform the duties of job with or without  reasonable accommodation. But you cannot ask if accommodations are required,  unless the employer knows the applicant has a disability. You must show the applicant  the position requirements so they can give an informed answer.</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30"/>
              </a:spcBef>
              <a:spcAft>
                <a:spcPts val="0"/>
              </a:spcAft>
              <a:buNone/>
            </a:pPr>
            <a:endParaRPr sz="2600" b="0" i="0" u="none" strike="noStrike" cap="none">
              <a:solidFill>
                <a:schemeClr val="dk1"/>
              </a:solidFill>
              <a:latin typeface="Times New Roman"/>
              <a:ea typeface="Times New Roman"/>
              <a:cs typeface="Times New Roman"/>
              <a:sym typeface="Times New Roman"/>
            </a:endParaRPr>
          </a:p>
          <a:p>
            <a:pPr marL="12700" marR="0" lvl="0" indent="0" algn="l" rtl="0">
              <a:lnSpc>
                <a:spcPct val="100000"/>
              </a:lnSpc>
              <a:spcBef>
                <a:spcPts val="5"/>
              </a:spcBef>
              <a:spcAft>
                <a:spcPts val="0"/>
              </a:spcAft>
              <a:buNone/>
            </a:pPr>
            <a:r>
              <a:rPr lang="en-US" sz="1800" b="0" i="1" u="none" strike="noStrike" cap="none">
                <a:solidFill>
                  <a:schemeClr val="dk1"/>
                </a:solidFill>
                <a:latin typeface="Calibri"/>
                <a:ea typeface="Calibri"/>
                <a:cs typeface="Calibri"/>
                <a:sym typeface="Calibri"/>
              </a:rPr>
              <a:t>Examples of Acceptable Questions:</a:t>
            </a:r>
            <a:endParaRPr sz="1800" b="0" i="0" u="none" strike="noStrike" cap="none">
              <a:solidFill>
                <a:schemeClr val="dk1"/>
              </a:solidFill>
              <a:latin typeface="Calibri"/>
              <a:ea typeface="Calibri"/>
              <a:cs typeface="Calibri"/>
              <a:sym typeface="Calibri"/>
            </a:endParaRPr>
          </a:p>
          <a:p>
            <a:pPr marL="756285" marR="0" lvl="0" indent="-286385" algn="l" rtl="0">
              <a:lnSpc>
                <a:spcPct val="100000"/>
              </a:lnSpc>
              <a:spcBef>
                <a:spcPts val="36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Are you able to perform the core functions of this job with or without reasonable accommodation?</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500"/>
              <a:buFont typeface="Arial"/>
              <a:buNone/>
            </a:pPr>
            <a:endParaRPr sz="1500" b="0" i="0" u="none" strike="noStrike" cap="none">
              <a:solidFill>
                <a:schemeClr val="dk1"/>
              </a:solidFill>
              <a:latin typeface="Times New Roman"/>
              <a:ea typeface="Times New Roman"/>
              <a:cs typeface="Times New Roman"/>
              <a:sym typeface="Times New Roman"/>
            </a:endParaRPr>
          </a:p>
          <a:p>
            <a:pPr marL="12700" marR="0" lvl="0" indent="0" algn="l" rtl="0">
              <a:lnSpc>
                <a:spcPct val="100000"/>
              </a:lnSpc>
              <a:spcBef>
                <a:spcPts val="1270"/>
              </a:spcBef>
              <a:spcAft>
                <a:spcPts val="0"/>
              </a:spcAft>
              <a:buNone/>
            </a:pPr>
            <a:r>
              <a:rPr lang="en-US" sz="1800" b="0" i="1" u="none" strike="noStrike" cap="none">
                <a:solidFill>
                  <a:srgbClr val="FF0000"/>
                </a:solidFill>
                <a:latin typeface="Calibri"/>
                <a:ea typeface="Calibri"/>
                <a:cs typeface="Calibri"/>
                <a:sym typeface="Calibri"/>
              </a:rPr>
              <a:t>Examples of Unacceptable Questions:</a:t>
            </a:r>
            <a:endParaRPr sz="1800" b="0" i="0" u="none" strike="noStrike" cap="none">
              <a:solidFill>
                <a:srgbClr val="FF0000"/>
              </a:solidFill>
              <a:latin typeface="Calibri"/>
              <a:ea typeface="Calibri"/>
              <a:cs typeface="Calibri"/>
              <a:sym typeface="Calibri"/>
            </a:endParaRPr>
          </a:p>
          <a:p>
            <a:pPr marL="756285" marR="0" lvl="0" indent="-286385" algn="l" rtl="0">
              <a:lnSpc>
                <a:spcPct val="100000"/>
              </a:lnSpc>
              <a:spcBef>
                <a:spcPts val="36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Do you have any disabilities?</a:t>
            </a:r>
            <a:endParaRPr sz="1400" b="0" i="0" u="none" strike="noStrike" cap="none">
              <a:solidFill>
                <a:schemeClr val="dk1"/>
              </a:solidFill>
              <a:latin typeface="Calibri"/>
              <a:ea typeface="Calibri"/>
              <a:cs typeface="Calibri"/>
              <a:sym typeface="Calibri"/>
            </a:endParaRPr>
          </a:p>
          <a:p>
            <a:pPr marL="756285" marR="0" lvl="0" indent="-286385" algn="l" rtl="0">
              <a:lnSpc>
                <a:spcPct val="100000"/>
              </a:lnSpc>
              <a:spcBef>
                <a:spcPts val="335"/>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Are you in good health?</a:t>
            </a:r>
            <a:endParaRPr sz="1400" b="0" i="0" u="none" strike="noStrike" cap="none">
              <a:solidFill>
                <a:schemeClr val="dk1"/>
              </a:solidFill>
              <a:latin typeface="Calibri"/>
              <a:ea typeface="Calibri"/>
              <a:cs typeface="Calibri"/>
              <a:sym typeface="Calibri"/>
            </a:endParaRPr>
          </a:p>
          <a:p>
            <a:pPr marL="756285" marR="0" lvl="0" indent="-286385" algn="l" rtl="0">
              <a:lnSpc>
                <a:spcPct val="100000"/>
              </a:lnSpc>
              <a:spcBef>
                <a:spcPts val="335"/>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Have you ever been treated by a psychiatrist or counselor?</a:t>
            </a: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4"/>
          <p:cNvSpPr txBox="1">
            <a:spLocks noGrp="1"/>
          </p:cNvSpPr>
          <p:nvPr>
            <p:ph type="title"/>
          </p:nvPr>
        </p:nvSpPr>
        <p:spPr>
          <a:xfrm>
            <a:off x="1028700" y="685800"/>
            <a:ext cx="7200900" cy="1485900"/>
          </a:xfrm>
          <a:prstGeom prst="rect">
            <a:avLst/>
          </a:prstGeom>
          <a:noFill/>
          <a:ln>
            <a:noFill/>
          </a:ln>
        </p:spPr>
        <p:txBody>
          <a:bodyPr spcFirstLastPara="1" wrap="square" lIns="0" tIns="159900" rIns="0" bIns="0" anchor="t" anchorCtr="0">
            <a:noAutofit/>
          </a:bodyPr>
          <a:lstStyle/>
          <a:p>
            <a:pPr marL="12700" lvl="0" indent="0" algn="l" rtl="0">
              <a:lnSpc>
                <a:spcPct val="100000"/>
              </a:lnSpc>
              <a:spcBef>
                <a:spcPts val="0"/>
              </a:spcBef>
              <a:spcAft>
                <a:spcPts val="0"/>
              </a:spcAft>
              <a:buClr>
                <a:schemeClr val="dk2"/>
              </a:buClr>
              <a:buSzPts val="4000"/>
              <a:buFont typeface="Libre Franklin"/>
              <a:buNone/>
            </a:pPr>
            <a:r>
              <a:rPr lang="en-US" sz="4000"/>
              <a:t>Family Status</a:t>
            </a:r>
            <a:endParaRPr sz="4000"/>
          </a:p>
        </p:txBody>
      </p:sp>
      <p:sp>
        <p:nvSpPr>
          <p:cNvPr id="272" name="Google Shape;272;p34"/>
          <p:cNvSpPr txBox="1">
            <a:spLocks noGrp="1"/>
          </p:cNvSpPr>
          <p:nvPr>
            <p:ph type="ftr" idx="11"/>
          </p:nvPr>
        </p:nvSpPr>
        <p:spPr>
          <a:xfrm>
            <a:off x="2170173" y="6453386"/>
            <a:ext cx="4710623" cy="404614"/>
          </a:xfrm>
          <a:prstGeom prst="rect">
            <a:avLst/>
          </a:prstGeom>
          <a:noFill/>
          <a:ln>
            <a:noFill/>
          </a:ln>
        </p:spPr>
        <p:txBody>
          <a:bodyPr spcFirstLastPara="1" wrap="square" lIns="0" tIns="0" rIns="0" bIns="0" anchor="ctr" anchorCtr="0">
            <a:noAutofit/>
          </a:bodyPr>
          <a:lstStyle/>
          <a:p>
            <a:pPr marL="12700" lvl="0" indent="0" algn="l" rtl="0">
              <a:lnSpc>
                <a:spcPct val="115000"/>
              </a:lnSpc>
              <a:spcBef>
                <a:spcPts val="0"/>
              </a:spcBef>
              <a:spcAft>
                <a:spcPts val="0"/>
              </a:spcAft>
              <a:buNone/>
            </a:pPr>
            <a:r>
              <a:rPr lang="en-US"/>
              <a:t>WLU Human Resource Services Procedures for Effective Administrative, Faculty &amp; Staff Searches</a:t>
            </a:r>
            <a:endParaRPr/>
          </a:p>
        </p:txBody>
      </p:sp>
      <p:sp>
        <p:nvSpPr>
          <p:cNvPr id="273" name="Google Shape;273;p34"/>
          <p:cNvSpPr txBox="1">
            <a:spLocks noGrp="1"/>
          </p:cNvSpPr>
          <p:nvPr>
            <p:ph type="sldNum" idx="12"/>
          </p:nvPr>
        </p:nvSpPr>
        <p:spPr>
          <a:xfrm>
            <a:off x="7104552" y="6453386"/>
            <a:ext cx="1197219" cy="404614"/>
          </a:xfrm>
          <a:prstGeom prst="rect">
            <a:avLst/>
          </a:prstGeom>
          <a:noFill/>
          <a:ln>
            <a:noFill/>
          </a:ln>
        </p:spPr>
        <p:txBody>
          <a:bodyPr spcFirstLastPara="1" wrap="square" lIns="91425" tIns="45700" rIns="91425" bIns="45700" anchor="ctr" anchorCtr="0">
            <a:noAutofit/>
          </a:bodyPr>
          <a:lstStyle/>
          <a:p>
            <a:pPr marL="102870" lvl="0" indent="0" algn="r" rtl="0">
              <a:lnSpc>
                <a:spcPct val="124000"/>
              </a:lnSpc>
              <a:spcBef>
                <a:spcPts val="0"/>
              </a:spcBef>
              <a:spcAft>
                <a:spcPts val="0"/>
              </a:spcAft>
              <a:buNone/>
            </a:pPr>
            <a:fld id="{00000000-1234-1234-1234-123412341234}" type="slidenum">
              <a:rPr lang="en-US"/>
              <a:t>22</a:t>
            </a:fld>
            <a:endParaRPr/>
          </a:p>
        </p:txBody>
      </p:sp>
      <p:sp>
        <p:nvSpPr>
          <p:cNvPr id="274" name="Google Shape;274;p34"/>
          <p:cNvSpPr txBox="1"/>
          <p:nvPr/>
        </p:nvSpPr>
        <p:spPr>
          <a:xfrm>
            <a:off x="838200" y="1758462"/>
            <a:ext cx="7893050" cy="4594299"/>
          </a:xfrm>
          <a:prstGeom prst="rect">
            <a:avLst/>
          </a:prstGeom>
          <a:noFill/>
          <a:ln>
            <a:noFill/>
          </a:ln>
        </p:spPr>
        <p:txBody>
          <a:bodyPr spcFirstLastPara="1" wrap="square" lIns="0" tIns="0" rIns="0" bIns="0" anchor="t" anchorCtr="0">
            <a:noAutofit/>
          </a:bodyPr>
          <a:lstStyle/>
          <a:p>
            <a:pPr marL="355600" marR="5080" lvl="0" indent="-342900" algn="l" rtl="0">
              <a:lnSpc>
                <a:spcPct val="8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The committee can ask the applicant if they can meet the specified work schedules or if the  applicant has other commitments or responsibilities that might interfere with work  attendance requirement.</a:t>
            </a:r>
            <a:endParaRPr sz="2000" b="0" i="0" u="none" strike="noStrike" cap="none" dirty="0">
              <a:solidFill>
                <a:schemeClr val="dk1"/>
              </a:solidFill>
              <a:latin typeface="Calibri"/>
              <a:ea typeface="Calibri"/>
              <a:cs typeface="Calibri"/>
              <a:sym typeface="Calibri"/>
            </a:endParaRPr>
          </a:p>
          <a:p>
            <a:pPr marL="355600" marR="54610" lvl="0" indent="-342900" algn="l" rtl="0">
              <a:lnSpc>
                <a:spcPct val="80000"/>
              </a:lnSpc>
              <a:spcBef>
                <a:spcPts val="385"/>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The committee </a:t>
            </a:r>
            <a:r>
              <a:rPr lang="en-US" sz="2000" b="1" i="0" u="none" strike="noStrike" cap="none" dirty="0">
                <a:solidFill>
                  <a:schemeClr val="dk1"/>
                </a:solidFill>
                <a:latin typeface="Calibri"/>
                <a:ea typeface="Calibri"/>
                <a:cs typeface="Calibri"/>
                <a:sym typeface="Calibri"/>
              </a:rPr>
              <a:t>CANNOT </a:t>
            </a:r>
            <a:r>
              <a:rPr lang="en-US" sz="2000" b="0" i="0" u="none" strike="noStrike" cap="none" dirty="0">
                <a:solidFill>
                  <a:schemeClr val="dk1"/>
                </a:solidFill>
                <a:latin typeface="Calibri"/>
                <a:ea typeface="Calibri"/>
                <a:cs typeface="Calibri"/>
                <a:sym typeface="Calibri"/>
              </a:rPr>
              <a:t>ask about applicant’s marital status, number/age of children,  pregnancy, intention to have children, etc. that would directly result in the limitation of the  job opportunity in any way.</a:t>
            </a:r>
            <a:endParaRPr sz="2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20"/>
              </a:spcBef>
              <a:spcAft>
                <a:spcPts val="0"/>
              </a:spcAft>
              <a:buClr>
                <a:schemeClr val="dk1"/>
              </a:buClr>
              <a:buSzPts val="1650"/>
              <a:buFont typeface="Arial"/>
              <a:buNone/>
            </a:pPr>
            <a:endParaRPr sz="1650" b="0" i="0" u="none" strike="noStrike" cap="none" dirty="0">
              <a:solidFill>
                <a:schemeClr val="dk1"/>
              </a:solidFill>
              <a:latin typeface="Times New Roman"/>
              <a:ea typeface="Times New Roman"/>
              <a:cs typeface="Times New Roman"/>
              <a:sym typeface="Times New Roman"/>
            </a:endParaRPr>
          </a:p>
          <a:p>
            <a:pPr marL="12700" marR="0" lvl="0" indent="0" algn="l" rtl="0">
              <a:lnSpc>
                <a:spcPct val="100000"/>
              </a:lnSpc>
              <a:spcBef>
                <a:spcPts val="0"/>
              </a:spcBef>
              <a:spcAft>
                <a:spcPts val="0"/>
              </a:spcAft>
              <a:buNone/>
            </a:pPr>
            <a:r>
              <a:rPr lang="en-US" sz="2200" b="0" i="1" u="none" strike="noStrike" cap="none" dirty="0">
                <a:solidFill>
                  <a:schemeClr val="dk1"/>
                </a:solidFill>
                <a:latin typeface="Calibri"/>
                <a:ea typeface="Calibri"/>
                <a:cs typeface="Calibri"/>
                <a:sym typeface="Calibri"/>
              </a:rPr>
              <a:t>Example of an Acceptable Question:</a:t>
            </a:r>
            <a:endParaRPr sz="2200" b="0" i="0" u="none" strike="noStrike" cap="none" dirty="0">
              <a:solidFill>
                <a:schemeClr val="dk1"/>
              </a:solidFill>
              <a:latin typeface="Calibri"/>
              <a:ea typeface="Calibri"/>
              <a:cs typeface="Calibri"/>
              <a:sym typeface="Calibri"/>
            </a:endParaRPr>
          </a:p>
          <a:p>
            <a:pPr marL="756285" marR="461009" lvl="1" indent="-286385" algn="l" rtl="0">
              <a:lnSpc>
                <a:spcPct val="80000"/>
              </a:lnSpc>
              <a:spcBef>
                <a:spcPts val="385"/>
              </a:spcBef>
              <a:spcAft>
                <a:spcPts val="0"/>
              </a:spcAft>
              <a:buClr>
                <a:schemeClr val="dk1"/>
              </a:buClr>
              <a:buSzPts val="1600"/>
              <a:buFont typeface="Arial"/>
              <a:buChar char="–"/>
            </a:pPr>
            <a:r>
              <a:rPr lang="en-US" sz="1600" b="0" i="0" u="none" strike="noStrike" cap="none" dirty="0">
                <a:solidFill>
                  <a:schemeClr val="dk1"/>
                </a:solidFill>
                <a:latin typeface="Calibri"/>
                <a:ea typeface="Calibri"/>
                <a:cs typeface="Calibri"/>
                <a:sym typeface="Calibri"/>
              </a:rPr>
              <a:t>Do you have any responsibilities that would conflict with job attendance or travel  requirements?</a:t>
            </a:r>
            <a:endParaRPr sz="1600" b="0" i="0" u="none" strike="noStrike" cap="none" dirty="0">
              <a:solidFill>
                <a:schemeClr val="dk1"/>
              </a:solidFill>
              <a:latin typeface="Calibri"/>
              <a:ea typeface="Calibri"/>
              <a:cs typeface="Calibri"/>
              <a:sym typeface="Calibri"/>
            </a:endParaRPr>
          </a:p>
          <a:p>
            <a:pPr marL="457200" marR="0" lvl="1" indent="0" algn="l" rtl="0">
              <a:lnSpc>
                <a:spcPct val="100000"/>
              </a:lnSpc>
              <a:spcBef>
                <a:spcPts val="20"/>
              </a:spcBef>
              <a:spcAft>
                <a:spcPts val="0"/>
              </a:spcAft>
              <a:buClr>
                <a:schemeClr val="dk1"/>
              </a:buClr>
              <a:buSzPts val="1650"/>
              <a:buFont typeface="Arial"/>
              <a:buNone/>
            </a:pPr>
            <a:endParaRPr sz="1650" b="0" i="0" u="none" strike="noStrike" cap="none" dirty="0">
              <a:solidFill>
                <a:schemeClr val="dk1"/>
              </a:solidFill>
              <a:latin typeface="Times New Roman"/>
              <a:ea typeface="Times New Roman"/>
              <a:cs typeface="Times New Roman"/>
              <a:sym typeface="Times New Roman"/>
            </a:endParaRPr>
          </a:p>
          <a:p>
            <a:pPr marL="12700" marR="0" lvl="0" indent="0" algn="l" rtl="0">
              <a:lnSpc>
                <a:spcPct val="100000"/>
              </a:lnSpc>
              <a:spcBef>
                <a:spcPts val="0"/>
              </a:spcBef>
              <a:spcAft>
                <a:spcPts val="0"/>
              </a:spcAft>
              <a:buNone/>
            </a:pPr>
            <a:r>
              <a:rPr lang="en-US" sz="2200" b="0" i="1" u="none" strike="noStrike" cap="none" dirty="0">
                <a:solidFill>
                  <a:srgbClr val="FF0000"/>
                </a:solidFill>
                <a:latin typeface="Calibri"/>
                <a:ea typeface="Calibri"/>
                <a:cs typeface="Calibri"/>
                <a:sym typeface="Calibri"/>
              </a:rPr>
              <a:t>Examples of Unacceptable Questions:</a:t>
            </a:r>
            <a:endParaRPr sz="2200" b="0" i="0" u="none" strike="noStrike" cap="none" dirty="0">
              <a:solidFill>
                <a:srgbClr val="FF0000"/>
              </a:solidFill>
              <a:latin typeface="Calibri"/>
              <a:ea typeface="Calibri"/>
              <a:cs typeface="Calibri"/>
              <a:sym typeface="Calibri"/>
            </a:endParaRPr>
          </a:p>
          <a:p>
            <a:pPr marL="756285" marR="0" lvl="1" indent="-286385" algn="l" rtl="0">
              <a:lnSpc>
                <a:spcPct val="100000"/>
              </a:lnSpc>
              <a:spcBef>
                <a:spcPts val="0"/>
              </a:spcBef>
              <a:spcAft>
                <a:spcPts val="0"/>
              </a:spcAft>
              <a:buClr>
                <a:schemeClr val="dk1"/>
              </a:buClr>
              <a:buSzPts val="1600"/>
              <a:buFont typeface="Arial"/>
              <a:buChar char="–"/>
            </a:pPr>
            <a:r>
              <a:rPr lang="en-US" sz="1600" b="0" i="0" u="none" strike="noStrike" cap="none" dirty="0">
                <a:solidFill>
                  <a:schemeClr val="dk1"/>
                </a:solidFill>
                <a:latin typeface="Calibri"/>
                <a:ea typeface="Calibri"/>
                <a:cs typeface="Calibri"/>
                <a:sym typeface="Calibri"/>
              </a:rPr>
              <a:t>Are you married? What is your spouse’s name? What is your maiden name?</a:t>
            </a:r>
            <a:endParaRPr sz="1600" b="0" i="0" u="none" strike="noStrike" cap="none" dirty="0">
              <a:solidFill>
                <a:schemeClr val="dk1"/>
              </a:solidFill>
              <a:latin typeface="Calibri"/>
              <a:ea typeface="Calibri"/>
              <a:cs typeface="Calibri"/>
              <a:sym typeface="Calibri"/>
            </a:endParaRPr>
          </a:p>
          <a:p>
            <a:pPr marL="756285" marR="0" lvl="1" indent="-286385" algn="l" rtl="0">
              <a:lnSpc>
                <a:spcPct val="100000"/>
              </a:lnSpc>
              <a:spcBef>
                <a:spcPts val="0"/>
              </a:spcBef>
              <a:spcAft>
                <a:spcPts val="0"/>
              </a:spcAft>
              <a:buClr>
                <a:schemeClr val="dk1"/>
              </a:buClr>
              <a:buSzPts val="1600"/>
              <a:buFont typeface="Arial"/>
              <a:buChar char="–"/>
            </a:pPr>
            <a:r>
              <a:rPr lang="en-US" sz="1600" b="0" i="0" u="none" strike="noStrike" cap="none" dirty="0">
                <a:solidFill>
                  <a:schemeClr val="dk1"/>
                </a:solidFill>
                <a:latin typeface="Calibri"/>
                <a:ea typeface="Calibri"/>
                <a:cs typeface="Calibri"/>
                <a:sym typeface="Calibri"/>
              </a:rPr>
              <a:t>Do you have children?</a:t>
            </a:r>
            <a:endParaRPr sz="1600" b="0" i="0" u="none" strike="noStrike" cap="none" dirty="0">
              <a:solidFill>
                <a:schemeClr val="dk1"/>
              </a:solidFill>
              <a:latin typeface="Calibri"/>
              <a:ea typeface="Calibri"/>
              <a:cs typeface="Calibri"/>
              <a:sym typeface="Calibri"/>
            </a:endParaRPr>
          </a:p>
          <a:p>
            <a:pPr marL="756285" marR="0" lvl="1" indent="-286385" algn="l" rtl="0">
              <a:lnSpc>
                <a:spcPct val="100000"/>
              </a:lnSpc>
              <a:spcBef>
                <a:spcPts val="0"/>
              </a:spcBef>
              <a:spcAft>
                <a:spcPts val="0"/>
              </a:spcAft>
              <a:buClr>
                <a:schemeClr val="dk1"/>
              </a:buClr>
              <a:buSzPts val="1600"/>
              <a:buFont typeface="Arial"/>
              <a:buChar char="–"/>
            </a:pPr>
            <a:r>
              <a:rPr lang="en-US" sz="1600" b="0" i="0" u="none" strike="noStrike" cap="none" dirty="0">
                <a:solidFill>
                  <a:schemeClr val="dk1"/>
                </a:solidFill>
                <a:latin typeface="Calibri"/>
                <a:ea typeface="Calibri"/>
                <a:cs typeface="Calibri"/>
                <a:sym typeface="Calibri"/>
              </a:rPr>
              <a:t>Are you pregnant?</a:t>
            </a:r>
            <a:endParaRPr sz="1600" b="0" i="0" u="none" strike="noStrike" cap="none" dirty="0">
              <a:solidFill>
                <a:schemeClr val="dk1"/>
              </a:solidFill>
              <a:latin typeface="Calibri"/>
              <a:ea typeface="Calibri"/>
              <a:cs typeface="Calibri"/>
              <a:sym typeface="Calibri"/>
            </a:endParaRPr>
          </a:p>
          <a:p>
            <a:pPr marL="756285" marR="0" lvl="1" indent="-286385" algn="l" rtl="0">
              <a:lnSpc>
                <a:spcPct val="100000"/>
              </a:lnSpc>
              <a:spcBef>
                <a:spcPts val="0"/>
              </a:spcBef>
              <a:spcAft>
                <a:spcPts val="0"/>
              </a:spcAft>
              <a:buClr>
                <a:schemeClr val="dk1"/>
              </a:buClr>
              <a:buSzPts val="1600"/>
              <a:buFont typeface="Arial"/>
              <a:buChar char="–"/>
            </a:pPr>
            <a:r>
              <a:rPr lang="en-US" sz="1600" b="0" i="0" u="none" strike="noStrike" cap="none" dirty="0">
                <a:solidFill>
                  <a:schemeClr val="dk1"/>
                </a:solidFill>
                <a:latin typeface="Calibri"/>
                <a:ea typeface="Calibri"/>
                <a:cs typeface="Calibri"/>
                <a:sym typeface="Calibri"/>
              </a:rPr>
              <a:t>What are your child care arrangements?</a:t>
            </a:r>
            <a:endParaRPr sz="16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5"/>
          <p:cNvSpPr txBox="1">
            <a:spLocks noGrp="1"/>
          </p:cNvSpPr>
          <p:nvPr>
            <p:ph type="title"/>
          </p:nvPr>
        </p:nvSpPr>
        <p:spPr>
          <a:xfrm>
            <a:off x="1028700" y="685800"/>
            <a:ext cx="7200900" cy="1485900"/>
          </a:xfrm>
          <a:prstGeom prst="rect">
            <a:avLst/>
          </a:prstGeom>
          <a:noFill/>
          <a:ln>
            <a:noFill/>
          </a:ln>
        </p:spPr>
        <p:txBody>
          <a:bodyPr spcFirstLastPara="1" wrap="square" lIns="0" tIns="159900" rIns="0" bIns="0" anchor="t" anchorCtr="0">
            <a:noAutofit/>
          </a:bodyPr>
          <a:lstStyle/>
          <a:p>
            <a:pPr marL="12700" lvl="0" indent="0" algn="l" rtl="0">
              <a:lnSpc>
                <a:spcPct val="100000"/>
              </a:lnSpc>
              <a:spcBef>
                <a:spcPts val="0"/>
              </a:spcBef>
              <a:spcAft>
                <a:spcPts val="0"/>
              </a:spcAft>
              <a:buClr>
                <a:schemeClr val="dk2"/>
              </a:buClr>
              <a:buSzPts val="4000"/>
              <a:buFont typeface="Cambria"/>
              <a:buNone/>
            </a:pPr>
            <a:r>
              <a:rPr lang="en-US" sz="4000" i="0">
                <a:latin typeface="Cambria"/>
                <a:ea typeface="Cambria"/>
                <a:cs typeface="Cambria"/>
                <a:sym typeface="Cambria"/>
              </a:rPr>
              <a:t>Do you know? True or False?</a:t>
            </a:r>
            <a:endParaRPr sz="4000">
              <a:latin typeface="Cambria"/>
              <a:ea typeface="Cambria"/>
              <a:cs typeface="Cambria"/>
              <a:sym typeface="Cambria"/>
            </a:endParaRPr>
          </a:p>
        </p:txBody>
      </p:sp>
      <p:sp>
        <p:nvSpPr>
          <p:cNvPr id="280" name="Google Shape;280;p35"/>
          <p:cNvSpPr txBox="1">
            <a:spLocks noGrp="1"/>
          </p:cNvSpPr>
          <p:nvPr>
            <p:ph type="body" idx="1"/>
          </p:nvPr>
        </p:nvSpPr>
        <p:spPr>
          <a:xfrm>
            <a:off x="1022801" y="1676400"/>
            <a:ext cx="7200900" cy="4493538"/>
          </a:xfrm>
          <a:prstGeom prst="rect">
            <a:avLst/>
          </a:prstGeom>
          <a:noFill/>
          <a:ln>
            <a:noFill/>
          </a:ln>
        </p:spPr>
        <p:txBody>
          <a:bodyPr spcFirstLastPara="1" wrap="square" lIns="0" tIns="0" rIns="0" bIns="0" anchor="t" anchorCtr="0">
            <a:noAutofit/>
          </a:bodyPr>
          <a:lstStyle/>
          <a:p>
            <a:pPr marL="572770" marR="152400" lvl="0" indent="-457200" algn="l" rtl="0">
              <a:lnSpc>
                <a:spcPct val="100000"/>
              </a:lnSpc>
              <a:spcBef>
                <a:spcPts val="0"/>
              </a:spcBef>
              <a:spcAft>
                <a:spcPts val="0"/>
              </a:spcAft>
              <a:buClr>
                <a:srgbClr val="000000"/>
              </a:buClr>
              <a:buSzPts val="1800"/>
              <a:buAutoNum type="arabicPeriod"/>
            </a:pPr>
            <a:r>
              <a:rPr lang="en-US" sz="1800" b="0" i="0" dirty="0">
                <a:solidFill>
                  <a:srgbClr val="000000"/>
                </a:solidFill>
                <a:latin typeface="Calibri"/>
                <a:ea typeface="Calibri"/>
                <a:cs typeface="Calibri"/>
                <a:sym typeface="Calibri"/>
              </a:rPr>
              <a:t>West Liberty University is legally obligated to prohibit discrimination on the basis of a  person’s race, color, religion, sex, age, disability, national origin, or veteran status.</a:t>
            </a:r>
            <a:endParaRPr sz="1800" dirty="0">
              <a:latin typeface="Calibri"/>
              <a:ea typeface="Calibri"/>
              <a:cs typeface="Calibri"/>
              <a:sym typeface="Calibri"/>
            </a:endParaRPr>
          </a:p>
          <a:p>
            <a:pPr marL="572770" marR="418465" lvl="0" indent="-457200" algn="l" rtl="0">
              <a:lnSpc>
                <a:spcPct val="100000"/>
              </a:lnSpc>
              <a:spcBef>
                <a:spcPts val="1200"/>
              </a:spcBef>
              <a:spcAft>
                <a:spcPts val="0"/>
              </a:spcAft>
              <a:buClr>
                <a:srgbClr val="000000"/>
              </a:buClr>
              <a:buSzPts val="1800"/>
              <a:buAutoNum type="arabicPeriod"/>
            </a:pPr>
            <a:r>
              <a:rPr lang="en-US" sz="1800" b="0" i="0" dirty="0">
                <a:solidFill>
                  <a:srgbClr val="000000"/>
                </a:solidFill>
                <a:latin typeface="Calibri"/>
                <a:ea typeface="Calibri"/>
                <a:cs typeface="Calibri"/>
                <a:sym typeface="Calibri"/>
              </a:rPr>
              <a:t>For an applicant with an unusual name, it is important that you ask where that  person was born to determine his/her nationality and citizenship.</a:t>
            </a:r>
            <a:endParaRPr sz="1800" dirty="0">
              <a:latin typeface="Calibri"/>
              <a:ea typeface="Calibri"/>
              <a:cs typeface="Calibri"/>
              <a:sym typeface="Calibri"/>
            </a:endParaRPr>
          </a:p>
          <a:p>
            <a:pPr marL="572770" marR="59689" lvl="0" indent="-457200" algn="l" rtl="0">
              <a:lnSpc>
                <a:spcPct val="100000"/>
              </a:lnSpc>
              <a:spcBef>
                <a:spcPts val="1200"/>
              </a:spcBef>
              <a:spcAft>
                <a:spcPts val="0"/>
              </a:spcAft>
              <a:buClr>
                <a:srgbClr val="000000"/>
              </a:buClr>
              <a:buSzPts val="1800"/>
              <a:buAutoNum type="arabicPeriod"/>
            </a:pPr>
            <a:r>
              <a:rPr lang="en-US" sz="1800" b="0" i="0" dirty="0">
                <a:solidFill>
                  <a:srgbClr val="000000"/>
                </a:solidFill>
                <a:latin typeface="Calibri"/>
                <a:ea typeface="Calibri"/>
                <a:cs typeface="Calibri"/>
                <a:sym typeface="Calibri"/>
              </a:rPr>
              <a:t>It is legal to ask candidates, “Are you able to perform the essential functions of the  job, with or without a reasonable accommodation?</a:t>
            </a:r>
            <a:endParaRPr sz="1800" dirty="0">
              <a:latin typeface="Calibri"/>
              <a:ea typeface="Calibri"/>
              <a:cs typeface="Calibri"/>
              <a:sym typeface="Calibri"/>
            </a:endParaRPr>
          </a:p>
          <a:p>
            <a:pPr marL="572770" marR="5080" lvl="0" indent="-457200" algn="l" rtl="0">
              <a:lnSpc>
                <a:spcPct val="100000"/>
              </a:lnSpc>
              <a:spcBef>
                <a:spcPts val="1200"/>
              </a:spcBef>
              <a:spcAft>
                <a:spcPts val="0"/>
              </a:spcAft>
              <a:buClr>
                <a:srgbClr val="000000"/>
              </a:buClr>
              <a:buSzPts val="1800"/>
              <a:buAutoNum type="arabicPeriod"/>
            </a:pPr>
            <a:r>
              <a:rPr lang="en-US" sz="1800" b="0" i="0" dirty="0">
                <a:solidFill>
                  <a:srgbClr val="000000"/>
                </a:solidFill>
                <a:latin typeface="Calibri"/>
                <a:ea typeface="Calibri"/>
                <a:cs typeface="Calibri"/>
                <a:sym typeface="Calibri"/>
              </a:rPr>
              <a:t>Affirmative action means that you are required to do all you can to give preference  to minority or female candidates for your position. </a:t>
            </a:r>
            <a:endParaRPr lang="en-US" sz="1800" b="0" i="0" dirty="0" smtClean="0">
              <a:solidFill>
                <a:srgbClr val="000000"/>
              </a:solidFill>
              <a:latin typeface="Calibri"/>
              <a:ea typeface="Calibri"/>
              <a:cs typeface="Calibri"/>
              <a:sym typeface="Calibri"/>
            </a:endParaRPr>
          </a:p>
          <a:p>
            <a:pPr marL="572770" marR="5080" lvl="0" indent="-457200" algn="l" rtl="0">
              <a:lnSpc>
                <a:spcPct val="100000"/>
              </a:lnSpc>
              <a:spcBef>
                <a:spcPts val="1200"/>
              </a:spcBef>
              <a:spcAft>
                <a:spcPts val="0"/>
              </a:spcAft>
              <a:buClr>
                <a:srgbClr val="000000"/>
              </a:buClr>
              <a:buSzPts val="1800"/>
              <a:buAutoNum type="arabicPeriod"/>
            </a:pPr>
            <a:r>
              <a:rPr lang="en-US" sz="1800" b="0" i="0" dirty="0" smtClean="0">
                <a:solidFill>
                  <a:srgbClr val="000000"/>
                </a:solidFill>
                <a:latin typeface="Calibri"/>
                <a:ea typeface="Calibri"/>
                <a:cs typeface="Calibri"/>
                <a:sym typeface="Calibri"/>
              </a:rPr>
              <a:t>When </a:t>
            </a:r>
            <a:r>
              <a:rPr lang="en-US" sz="1800" b="0" i="0" dirty="0">
                <a:solidFill>
                  <a:srgbClr val="000000"/>
                </a:solidFill>
                <a:latin typeface="Calibri"/>
                <a:ea typeface="Calibri"/>
                <a:cs typeface="Calibri"/>
                <a:sym typeface="Calibri"/>
              </a:rPr>
              <a:t>a job requires traveling, after-hours, or overtime work, it is permissible to  ask female applicants about child care arrangements.</a:t>
            </a:r>
            <a:endParaRPr sz="1800" dirty="0">
              <a:latin typeface="Calibri"/>
              <a:ea typeface="Calibri"/>
              <a:cs typeface="Calibri"/>
              <a:sym typeface="Calibri"/>
            </a:endParaRPr>
          </a:p>
        </p:txBody>
      </p:sp>
      <p:sp>
        <p:nvSpPr>
          <p:cNvPr id="281" name="Google Shape;281;p35"/>
          <p:cNvSpPr txBox="1">
            <a:spLocks noGrp="1"/>
          </p:cNvSpPr>
          <p:nvPr>
            <p:ph type="ftr" idx="11"/>
          </p:nvPr>
        </p:nvSpPr>
        <p:spPr>
          <a:xfrm>
            <a:off x="2170173" y="6453386"/>
            <a:ext cx="4710623" cy="404614"/>
          </a:xfrm>
          <a:prstGeom prst="rect">
            <a:avLst/>
          </a:prstGeom>
          <a:noFill/>
          <a:ln>
            <a:noFill/>
          </a:ln>
        </p:spPr>
        <p:txBody>
          <a:bodyPr spcFirstLastPara="1" wrap="square" lIns="0" tIns="0" rIns="0" bIns="0" anchor="ctr" anchorCtr="0">
            <a:noAutofit/>
          </a:bodyPr>
          <a:lstStyle/>
          <a:p>
            <a:pPr marL="12700" lvl="0" indent="0" algn="l" rtl="0">
              <a:lnSpc>
                <a:spcPct val="115000"/>
              </a:lnSpc>
              <a:spcBef>
                <a:spcPts val="0"/>
              </a:spcBef>
              <a:spcAft>
                <a:spcPts val="0"/>
              </a:spcAft>
              <a:buNone/>
            </a:pPr>
            <a:r>
              <a:rPr lang="en-US"/>
              <a:t>WLU Human Resource Services Procedures for Effective Administrative, Faculty &amp; Staff Searches</a:t>
            </a:r>
            <a:endParaRPr/>
          </a:p>
        </p:txBody>
      </p:sp>
      <p:sp>
        <p:nvSpPr>
          <p:cNvPr id="282" name="Google Shape;282;p35"/>
          <p:cNvSpPr txBox="1">
            <a:spLocks noGrp="1"/>
          </p:cNvSpPr>
          <p:nvPr>
            <p:ph type="sldNum" idx="12"/>
          </p:nvPr>
        </p:nvSpPr>
        <p:spPr>
          <a:xfrm>
            <a:off x="7104552" y="6453386"/>
            <a:ext cx="1197219" cy="404614"/>
          </a:xfrm>
          <a:prstGeom prst="rect">
            <a:avLst/>
          </a:prstGeom>
          <a:noFill/>
          <a:ln>
            <a:noFill/>
          </a:ln>
        </p:spPr>
        <p:txBody>
          <a:bodyPr spcFirstLastPara="1" wrap="square" lIns="0" tIns="0" rIns="0" bIns="0" anchor="ctr" anchorCtr="0">
            <a:noAutofit/>
          </a:bodyPr>
          <a:lstStyle/>
          <a:p>
            <a:pPr marL="25400" lvl="0" indent="0" algn="r" rtl="0">
              <a:lnSpc>
                <a:spcPct val="124000"/>
              </a:lnSpc>
              <a:spcBef>
                <a:spcPts val="0"/>
              </a:spcBef>
              <a:spcAft>
                <a:spcPts val="0"/>
              </a:spcAft>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6"/>
          <p:cNvSpPr txBox="1">
            <a:spLocks noGrp="1"/>
          </p:cNvSpPr>
          <p:nvPr>
            <p:ph type="title"/>
          </p:nvPr>
        </p:nvSpPr>
        <p:spPr>
          <a:xfrm>
            <a:off x="1028700" y="685800"/>
            <a:ext cx="7200900" cy="1485900"/>
          </a:xfrm>
          <a:prstGeom prst="rect">
            <a:avLst/>
          </a:prstGeom>
          <a:noFill/>
          <a:ln>
            <a:noFill/>
          </a:ln>
        </p:spPr>
        <p:txBody>
          <a:bodyPr spcFirstLastPara="1" wrap="square" lIns="0" tIns="159900" rIns="0" bIns="0" anchor="t" anchorCtr="0">
            <a:noAutofit/>
          </a:bodyPr>
          <a:lstStyle/>
          <a:p>
            <a:pPr marL="12700" lvl="0" indent="0" algn="l" rtl="0">
              <a:lnSpc>
                <a:spcPct val="100000"/>
              </a:lnSpc>
              <a:spcBef>
                <a:spcPts val="0"/>
              </a:spcBef>
              <a:spcAft>
                <a:spcPts val="0"/>
              </a:spcAft>
              <a:buClr>
                <a:schemeClr val="dk2"/>
              </a:buClr>
              <a:buSzPts val="4000"/>
              <a:buFont typeface="Cambria"/>
              <a:buNone/>
            </a:pPr>
            <a:r>
              <a:rPr lang="en-US" sz="4000" i="0">
                <a:latin typeface="Cambria"/>
                <a:ea typeface="Cambria"/>
                <a:cs typeface="Cambria"/>
                <a:sym typeface="Cambria"/>
              </a:rPr>
              <a:t>Answers:</a:t>
            </a:r>
            <a:endParaRPr sz="4000">
              <a:latin typeface="Cambria"/>
              <a:ea typeface="Cambria"/>
              <a:cs typeface="Cambria"/>
              <a:sym typeface="Cambria"/>
            </a:endParaRPr>
          </a:p>
        </p:txBody>
      </p:sp>
      <p:sp>
        <p:nvSpPr>
          <p:cNvPr id="288" name="Google Shape;288;p36"/>
          <p:cNvSpPr txBox="1">
            <a:spLocks noGrp="1"/>
          </p:cNvSpPr>
          <p:nvPr>
            <p:ph type="ftr" idx="11"/>
          </p:nvPr>
        </p:nvSpPr>
        <p:spPr>
          <a:xfrm>
            <a:off x="2170173" y="6453386"/>
            <a:ext cx="4710623" cy="404614"/>
          </a:xfrm>
          <a:prstGeom prst="rect">
            <a:avLst/>
          </a:prstGeom>
          <a:noFill/>
          <a:ln>
            <a:noFill/>
          </a:ln>
        </p:spPr>
        <p:txBody>
          <a:bodyPr spcFirstLastPara="1" wrap="square" lIns="0" tIns="0" rIns="0" bIns="0" anchor="ctr" anchorCtr="0">
            <a:noAutofit/>
          </a:bodyPr>
          <a:lstStyle/>
          <a:p>
            <a:pPr marL="12700" lvl="0" indent="0" algn="l" rtl="0">
              <a:lnSpc>
                <a:spcPct val="115000"/>
              </a:lnSpc>
              <a:spcBef>
                <a:spcPts val="0"/>
              </a:spcBef>
              <a:spcAft>
                <a:spcPts val="0"/>
              </a:spcAft>
              <a:buNone/>
            </a:pPr>
            <a:r>
              <a:rPr lang="en-US"/>
              <a:t>WLU Human Resource Services Procedures for Effective Administrative, Faculty &amp; Staff Searches</a:t>
            </a:r>
            <a:endParaRPr/>
          </a:p>
        </p:txBody>
      </p:sp>
      <p:sp>
        <p:nvSpPr>
          <p:cNvPr id="289" name="Google Shape;289;p36"/>
          <p:cNvSpPr txBox="1">
            <a:spLocks noGrp="1"/>
          </p:cNvSpPr>
          <p:nvPr>
            <p:ph type="sldNum" idx="12"/>
          </p:nvPr>
        </p:nvSpPr>
        <p:spPr>
          <a:xfrm>
            <a:off x="7104552" y="6453386"/>
            <a:ext cx="1197219" cy="404614"/>
          </a:xfrm>
          <a:prstGeom prst="rect">
            <a:avLst/>
          </a:prstGeom>
          <a:noFill/>
          <a:ln>
            <a:noFill/>
          </a:ln>
        </p:spPr>
        <p:txBody>
          <a:bodyPr spcFirstLastPara="1" wrap="square" lIns="0" tIns="0" rIns="0" bIns="0" anchor="ctr" anchorCtr="0">
            <a:noAutofit/>
          </a:bodyPr>
          <a:lstStyle/>
          <a:p>
            <a:pPr marL="25400" lvl="0" indent="0" algn="r" rtl="0">
              <a:lnSpc>
                <a:spcPct val="124000"/>
              </a:lnSpc>
              <a:spcBef>
                <a:spcPts val="0"/>
              </a:spcBef>
              <a:spcAft>
                <a:spcPts val="0"/>
              </a:spcAft>
              <a:buNone/>
            </a:pPr>
            <a:fld id="{00000000-1234-1234-1234-123412341234}" type="slidenum">
              <a:rPr lang="en-US"/>
              <a:t>24</a:t>
            </a:fld>
            <a:endParaRPr/>
          </a:p>
        </p:txBody>
      </p:sp>
      <p:sp>
        <p:nvSpPr>
          <p:cNvPr id="290" name="Google Shape;290;p36"/>
          <p:cNvSpPr txBox="1"/>
          <p:nvPr/>
        </p:nvSpPr>
        <p:spPr>
          <a:xfrm>
            <a:off x="1828800" y="2438400"/>
            <a:ext cx="4495800" cy="2778760"/>
          </a:xfrm>
          <a:prstGeom prst="rect">
            <a:avLst/>
          </a:prstGeom>
          <a:noFill/>
          <a:ln>
            <a:noFill/>
          </a:ln>
        </p:spPr>
        <p:txBody>
          <a:bodyPr spcFirstLastPara="1" wrap="square" lIns="0" tIns="0" rIns="0" bIns="0" anchor="t" anchorCtr="0">
            <a:noAutofit/>
          </a:bodyPr>
          <a:lstStyle/>
          <a:p>
            <a:pPr marL="756285" marR="0" lvl="0" indent="-743585" algn="l" rtl="0">
              <a:lnSpc>
                <a:spcPct val="100000"/>
              </a:lnSpc>
              <a:spcBef>
                <a:spcPts val="0"/>
              </a:spcBef>
              <a:spcAft>
                <a:spcPts val="0"/>
              </a:spcAft>
              <a:buClr>
                <a:schemeClr val="dk1"/>
              </a:buClr>
              <a:buSzPts val="3600"/>
              <a:buFont typeface="Calibri"/>
              <a:buAutoNum type="arabicPeriod"/>
            </a:pPr>
            <a:r>
              <a:rPr lang="en-US" sz="3600" b="0" i="0" u="none" strike="noStrike" cap="none">
                <a:solidFill>
                  <a:schemeClr val="dk1"/>
                </a:solidFill>
                <a:latin typeface="Calibri"/>
                <a:ea typeface="Calibri"/>
                <a:cs typeface="Calibri"/>
                <a:sym typeface="Calibri"/>
              </a:rPr>
              <a:t>TRUE</a:t>
            </a:r>
            <a:endParaRPr sz="3600" b="0" i="0" u="none" strike="noStrike" cap="none">
              <a:solidFill>
                <a:schemeClr val="dk1"/>
              </a:solidFill>
              <a:latin typeface="Calibri"/>
              <a:ea typeface="Calibri"/>
              <a:cs typeface="Calibri"/>
              <a:sym typeface="Calibri"/>
            </a:endParaRPr>
          </a:p>
          <a:p>
            <a:pPr marL="756285" marR="0" lvl="0" indent="-743585" algn="l" rtl="0">
              <a:lnSpc>
                <a:spcPct val="100000"/>
              </a:lnSpc>
              <a:spcBef>
                <a:spcPts val="0"/>
              </a:spcBef>
              <a:spcAft>
                <a:spcPts val="0"/>
              </a:spcAft>
              <a:buClr>
                <a:schemeClr val="dk1"/>
              </a:buClr>
              <a:buSzPts val="3600"/>
              <a:buFont typeface="Calibri"/>
              <a:buAutoNum type="arabicPeriod"/>
            </a:pPr>
            <a:r>
              <a:rPr lang="en-US" sz="3600" b="0" i="0" u="none" strike="noStrike" cap="none">
                <a:solidFill>
                  <a:schemeClr val="dk1"/>
                </a:solidFill>
                <a:latin typeface="Calibri"/>
                <a:ea typeface="Calibri"/>
                <a:cs typeface="Calibri"/>
                <a:sym typeface="Calibri"/>
              </a:rPr>
              <a:t>FALSE</a:t>
            </a:r>
            <a:endParaRPr/>
          </a:p>
          <a:p>
            <a:pPr marL="756285" marR="0" lvl="0" indent="-743585" algn="l" rtl="0">
              <a:lnSpc>
                <a:spcPct val="100000"/>
              </a:lnSpc>
              <a:spcBef>
                <a:spcPts val="0"/>
              </a:spcBef>
              <a:spcAft>
                <a:spcPts val="0"/>
              </a:spcAft>
              <a:buClr>
                <a:schemeClr val="dk1"/>
              </a:buClr>
              <a:buSzPts val="3600"/>
              <a:buFont typeface="Calibri"/>
              <a:buAutoNum type="arabicPeriod"/>
            </a:pPr>
            <a:r>
              <a:rPr lang="en-US" sz="3600" b="0" i="0" u="none" strike="noStrike" cap="none">
                <a:solidFill>
                  <a:schemeClr val="dk1"/>
                </a:solidFill>
                <a:latin typeface="Calibri"/>
                <a:ea typeface="Calibri"/>
                <a:cs typeface="Calibri"/>
                <a:sym typeface="Calibri"/>
              </a:rPr>
              <a:t>TRUE</a:t>
            </a:r>
            <a:endParaRPr sz="3600" b="0" i="0" u="none" strike="noStrike" cap="none">
              <a:solidFill>
                <a:schemeClr val="dk1"/>
              </a:solidFill>
              <a:latin typeface="Calibri"/>
              <a:ea typeface="Calibri"/>
              <a:cs typeface="Calibri"/>
              <a:sym typeface="Calibri"/>
            </a:endParaRPr>
          </a:p>
          <a:p>
            <a:pPr marL="756285" marR="0" lvl="0" indent="-743585" algn="l" rtl="0">
              <a:lnSpc>
                <a:spcPct val="100000"/>
              </a:lnSpc>
              <a:spcBef>
                <a:spcPts val="0"/>
              </a:spcBef>
              <a:spcAft>
                <a:spcPts val="0"/>
              </a:spcAft>
              <a:buClr>
                <a:schemeClr val="dk1"/>
              </a:buClr>
              <a:buSzPts val="3600"/>
              <a:buFont typeface="Calibri"/>
              <a:buAutoNum type="arabicPeriod"/>
            </a:pPr>
            <a:r>
              <a:rPr lang="en-US" sz="3600" b="0" i="0" u="none" strike="noStrike" cap="none">
                <a:solidFill>
                  <a:schemeClr val="dk1"/>
                </a:solidFill>
                <a:latin typeface="Calibri"/>
                <a:ea typeface="Calibri"/>
                <a:cs typeface="Calibri"/>
                <a:sym typeface="Calibri"/>
              </a:rPr>
              <a:t>FALSE</a:t>
            </a:r>
            <a:endParaRPr/>
          </a:p>
          <a:p>
            <a:pPr marL="756285" marR="0" lvl="0" indent="-743585" algn="l" rtl="0">
              <a:lnSpc>
                <a:spcPct val="100000"/>
              </a:lnSpc>
              <a:spcBef>
                <a:spcPts val="0"/>
              </a:spcBef>
              <a:spcAft>
                <a:spcPts val="0"/>
              </a:spcAft>
              <a:buClr>
                <a:schemeClr val="dk1"/>
              </a:buClr>
              <a:buSzPts val="3600"/>
              <a:buFont typeface="Calibri"/>
              <a:buAutoNum type="arabicPeriod"/>
            </a:pPr>
            <a:r>
              <a:rPr lang="en-US" sz="3600" b="0" i="0" u="none" strike="noStrike" cap="none">
                <a:solidFill>
                  <a:schemeClr val="dk1"/>
                </a:solidFill>
                <a:latin typeface="Calibri"/>
                <a:ea typeface="Calibri"/>
                <a:cs typeface="Calibri"/>
                <a:sym typeface="Calibri"/>
              </a:rPr>
              <a:t>FALSE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5"/>
          <p:cNvSpPr txBox="1">
            <a:spLocks noGrp="1"/>
          </p:cNvSpPr>
          <p:nvPr>
            <p:ph type="title"/>
          </p:nvPr>
        </p:nvSpPr>
        <p:spPr>
          <a:xfrm>
            <a:off x="1028700" y="685800"/>
            <a:ext cx="7200900" cy="1485900"/>
          </a:xfrm>
          <a:prstGeom prst="rect">
            <a:avLst/>
          </a:prstGeom>
          <a:noFill/>
          <a:ln>
            <a:noFill/>
          </a:ln>
        </p:spPr>
        <p:txBody>
          <a:bodyPr spcFirstLastPara="1" wrap="square" lIns="0" tIns="159900" rIns="0" bIns="0" anchor="t" anchorCtr="0">
            <a:noAutofit/>
          </a:bodyPr>
          <a:lstStyle/>
          <a:p>
            <a:pPr marL="12700" lvl="0" indent="0" algn="l" rtl="0">
              <a:lnSpc>
                <a:spcPct val="100000"/>
              </a:lnSpc>
              <a:spcBef>
                <a:spcPts val="0"/>
              </a:spcBef>
              <a:spcAft>
                <a:spcPts val="0"/>
              </a:spcAft>
              <a:buClr>
                <a:schemeClr val="dk2"/>
              </a:buClr>
              <a:buSzPts val="4000"/>
              <a:buFont typeface="Libre Franklin"/>
              <a:buNone/>
            </a:pPr>
            <a:r>
              <a:rPr lang="en-US" sz="4000"/>
              <a:t>What is a Search Committee?</a:t>
            </a:r>
            <a:endParaRPr sz="4000"/>
          </a:p>
        </p:txBody>
      </p:sp>
      <p:sp>
        <p:nvSpPr>
          <p:cNvPr id="117" name="Google Shape;117;p15"/>
          <p:cNvSpPr txBox="1">
            <a:spLocks noGrp="1"/>
          </p:cNvSpPr>
          <p:nvPr>
            <p:ph type="ftr" idx="11"/>
          </p:nvPr>
        </p:nvSpPr>
        <p:spPr>
          <a:xfrm>
            <a:off x="2170173" y="6453386"/>
            <a:ext cx="4710623" cy="404614"/>
          </a:xfrm>
          <a:prstGeom prst="rect">
            <a:avLst/>
          </a:prstGeom>
          <a:noFill/>
          <a:ln>
            <a:noFill/>
          </a:ln>
        </p:spPr>
        <p:txBody>
          <a:bodyPr spcFirstLastPara="1" wrap="square" lIns="0" tIns="0" rIns="0" bIns="0" anchor="ctr" anchorCtr="0">
            <a:noAutofit/>
          </a:bodyPr>
          <a:lstStyle/>
          <a:p>
            <a:pPr marL="12700" lvl="0" indent="0" algn="l" rtl="0">
              <a:lnSpc>
                <a:spcPct val="115000"/>
              </a:lnSpc>
              <a:spcBef>
                <a:spcPts val="0"/>
              </a:spcBef>
              <a:spcAft>
                <a:spcPts val="0"/>
              </a:spcAft>
              <a:buNone/>
            </a:pPr>
            <a:r>
              <a:rPr lang="en-US"/>
              <a:t>WLU Human Resource Services Procedures for Effective Administrative, Faculty &amp; Staff Searches</a:t>
            </a:r>
            <a:endParaRPr/>
          </a:p>
        </p:txBody>
      </p:sp>
      <p:sp>
        <p:nvSpPr>
          <p:cNvPr id="118" name="Google Shape;118;p15"/>
          <p:cNvSpPr txBox="1">
            <a:spLocks noGrp="1"/>
          </p:cNvSpPr>
          <p:nvPr>
            <p:ph type="sldNum" idx="12"/>
          </p:nvPr>
        </p:nvSpPr>
        <p:spPr>
          <a:xfrm>
            <a:off x="7104552" y="6453386"/>
            <a:ext cx="1197219" cy="404614"/>
          </a:xfrm>
          <a:prstGeom prst="rect">
            <a:avLst/>
          </a:prstGeom>
          <a:noFill/>
          <a:ln>
            <a:noFill/>
          </a:ln>
        </p:spPr>
        <p:txBody>
          <a:bodyPr spcFirstLastPara="1" wrap="square" lIns="0" tIns="0" rIns="0" bIns="0" anchor="ctr" anchorCtr="0">
            <a:noAutofit/>
          </a:bodyPr>
          <a:lstStyle/>
          <a:p>
            <a:pPr marL="102870" lvl="0" indent="0" algn="r" rtl="0">
              <a:lnSpc>
                <a:spcPct val="124000"/>
              </a:lnSpc>
              <a:spcBef>
                <a:spcPts val="0"/>
              </a:spcBef>
              <a:spcAft>
                <a:spcPts val="0"/>
              </a:spcAft>
              <a:buNone/>
            </a:pPr>
            <a:fld id="{00000000-1234-1234-1234-123412341234}" type="slidenum">
              <a:rPr lang="en-US"/>
              <a:t>3</a:t>
            </a:fld>
            <a:endParaRPr/>
          </a:p>
        </p:txBody>
      </p:sp>
      <p:sp>
        <p:nvSpPr>
          <p:cNvPr id="119" name="Google Shape;119;p15"/>
          <p:cNvSpPr txBox="1"/>
          <p:nvPr/>
        </p:nvSpPr>
        <p:spPr>
          <a:xfrm>
            <a:off x="535940" y="2492489"/>
            <a:ext cx="7494905" cy="1950720"/>
          </a:xfrm>
          <a:prstGeom prst="rect">
            <a:avLst/>
          </a:prstGeom>
          <a:noFill/>
          <a:ln>
            <a:noFill/>
          </a:ln>
        </p:spPr>
        <p:txBody>
          <a:bodyPr spcFirstLastPara="1" wrap="square" lIns="0" tIns="0" rIns="0" bIns="0" anchor="t" anchorCtr="0">
            <a:noAutofit/>
          </a:bodyPr>
          <a:lstStyle/>
          <a:p>
            <a:pPr marL="12700" marR="5080" lvl="0" indent="0" algn="l" rtl="0">
              <a:lnSpc>
                <a:spcPct val="100000"/>
              </a:lnSpc>
              <a:spcBef>
                <a:spcPts val="0"/>
              </a:spcBef>
              <a:spcAft>
                <a:spcPts val="0"/>
              </a:spcAft>
              <a:buNone/>
            </a:pPr>
            <a:r>
              <a:rPr lang="en-US" sz="3200" b="0" i="0" u="none" strike="noStrike" cap="none">
                <a:solidFill>
                  <a:schemeClr val="dk1"/>
                </a:solidFill>
                <a:latin typeface="Calibri"/>
                <a:ea typeface="Calibri"/>
                <a:cs typeface="Calibri"/>
                <a:sym typeface="Calibri"/>
              </a:rPr>
              <a:t>A </a:t>
            </a:r>
            <a:r>
              <a:rPr lang="en-US" sz="3200" b="1" i="0" u="none" strike="noStrike" cap="none">
                <a:solidFill>
                  <a:schemeClr val="dk1"/>
                </a:solidFill>
                <a:latin typeface="Calibri"/>
                <a:ea typeface="Calibri"/>
                <a:cs typeface="Calibri"/>
                <a:sym typeface="Calibri"/>
              </a:rPr>
              <a:t>search committee </a:t>
            </a:r>
            <a:r>
              <a:rPr lang="en-US" sz="3200" b="0" i="0" u="none" strike="noStrike" cap="none">
                <a:solidFill>
                  <a:schemeClr val="dk1"/>
                </a:solidFill>
                <a:latin typeface="Calibri"/>
                <a:ea typeface="Calibri"/>
                <a:cs typeface="Calibri"/>
                <a:sym typeface="Calibri"/>
              </a:rPr>
              <a:t>is a group of individuals  formed for the purpose of assisting the hiring  supervisor in recruiting and screening  candidates for a posted University position.</a:t>
            </a:r>
            <a:endParaRPr sz="32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6"/>
          <p:cNvSpPr txBox="1">
            <a:spLocks noGrp="1"/>
          </p:cNvSpPr>
          <p:nvPr>
            <p:ph type="title"/>
          </p:nvPr>
        </p:nvSpPr>
        <p:spPr>
          <a:xfrm>
            <a:off x="535938" y="1734358"/>
            <a:ext cx="4575810" cy="1219200"/>
          </a:xfrm>
          <a:prstGeom prst="rect">
            <a:avLst/>
          </a:prstGeom>
          <a:noFill/>
          <a:ln>
            <a:noFill/>
          </a:ln>
        </p:spPr>
        <p:txBody>
          <a:bodyPr spcFirstLastPara="1" wrap="square" lIns="0" tIns="0" rIns="0" bIns="0" anchor="t" anchorCtr="0">
            <a:noAutofit/>
          </a:bodyPr>
          <a:lstStyle/>
          <a:p>
            <a:pPr marL="12700" marR="5080" lvl="0" indent="0" algn="l" rtl="0">
              <a:lnSpc>
                <a:spcPct val="100000"/>
              </a:lnSpc>
              <a:spcBef>
                <a:spcPts val="0"/>
              </a:spcBef>
              <a:spcAft>
                <a:spcPts val="0"/>
              </a:spcAft>
              <a:buClr>
                <a:schemeClr val="dk2"/>
              </a:buClr>
              <a:buSzPts val="4000"/>
              <a:buFont typeface="Libre Franklin"/>
              <a:buNone/>
            </a:pPr>
            <a:r>
              <a:rPr lang="en-US" sz="4000"/>
              <a:t>Why do we use  </a:t>
            </a:r>
            <a:r>
              <a:rPr lang="en-US" sz="4000" i="1"/>
              <a:t>Search Committees?</a:t>
            </a:r>
            <a:endParaRPr sz="4000"/>
          </a:p>
        </p:txBody>
      </p:sp>
      <p:sp>
        <p:nvSpPr>
          <p:cNvPr id="125" name="Google Shape;125;p16"/>
          <p:cNvSpPr txBox="1">
            <a:spLocks noGrp="1"/>
          </p:cNvSpPr>
          <p:nvPr>
            <p:ph type="body" idx="1"/>
          </p:nvPr>
        </p:nvSpPr>
        <p:spPr>
          <a:xfrm>
            <a:off x="1028700" y="3033346"/>
            <a:ext cx="7200900" cy="2834054"/>
          </a:xfrm>
          <a:prstGeom prst="rect">
            <a:avLst/>
          </a:prstGeom>
          <a:noFill/>
          <a:ln>
            <a:noFill/>
          </a:ln>
        </p:spPr>
        <p:txBody>
          <a:bodyPr spcFirstLastPara="1" wrap="square" lIns="0" tIns="827875" rIns="0" bIns="0" anchor="t" anchorCtr="0">
            <a:noAutofit/>
          </a:bodyPr>
          <a:lstStyle/>
          <a:p>
            <a:pPr marL="114935" marR="5080" lvl="0" indent="-114935" algn="l" rtl="0">
              <a:lnSpc>
                <a:spcPct val="100000"/>
              </a:lnSpc>
              <a:spcBef>
                <a:spcPts val="0"/>
              </a:spcBef>
              <a:spcAft>
                <a:spcPts val="0"/>
              </a:spcAft>
              <a:buClr>
                <a:srgbClr val="000000"/>
              </a:buClr>
              <a:buSzPts val="3400"/>
              <a:buChar char="■"/>
            </a:pPr>
            <a:r>
              <a:rPr lang="en-US" sz="3400" b="0" i="0" dirty="0">
                <a:solidFill>
                  <a:srgbClr val="000000"/>
                </a:solidFill>
                <a:latin typeface="Calibri"/>
                <a:ea typeface="Calibri"/>
                <a:cs typeface="Calibri"/>
                <a:sym typeface="Calibri"/>
              </a:rPr>
              <a:t>Search committees are a vital component in  making sure a </a:t>
            </a:r>
            <a:r>
              <a:rPr lang="en-US" sz="3400" dirty="0">
                <a:solidFill>
                  <a:srgbClr val="000000"/>
                </a:solidFill>
                <a:latin typeface="Calibri"/>
                <a:ea typeface="Calibri"/>
                <a:cs typeface="Calibri"/>
                <a:sym typeface="Calibri"/>
              </a:rPr>
              <a:t>diverse </a:t>
            </a:r>
            <a:r>
              <a:rPr lang="en-US" sz="3400" b="0" i="0" dirty="0">
                <a:solidFill>
                  <a:srgbClr val="000000"/>
                </a:solidFill>
                <a:latin typeface="Calibri"/>
                <a:ea typeface="Calibri"/>
                <a:cs typeface="Calibri"/>
                <a:sym typeface="Calibri"/>
              </a:rPr>
              <a:t>and </a:t>
            </a:r>
            <a:r>
              <a:rPr lang="en-US" sz="3400" dirty="0">
                <a:solidFill>
                  <a:srgbClr val="000000"/>
                </a:solidFill>
                <a:latin typeface="Calibri"/>
                <a:ea typeface="Calibri"/>
                <a:cs typeface="Calibri"/>
                <a:sym typeface="Calibri"/>
              </a:rPr>
              <a:t>qualified </a:t>
            </a:r>
            <a:r>
              <a:rPr lang="en-US" sz="3400" b="0" i="0" dirty="0">
                <a:solidFill>
                  <a:srgbClr val="000000"/>
                </a:solidFill>
                <a:latin typeface="Calibri"/>
                <a:ea typeface="Calibri"/>
                <a:cs typeface="Calibri"/>
                <a:sym typeface="Calibri"/>
              </a:rPr>
              <a:t>pool of  candidates are recruited and evaluated for West Liberty University positions.</a:t>
            </a:r>
            <a:endParaRPr sz="3400" dirty="0">
              <a:latin typeface="Calibri"/>
              <a:ea typeface="Calibri"/>
              <a:cs typeface="Calibri"/>
              <a:sym typeface="Calibri"/>
            </a:endParaRPr>
          </a:p>
        </p:txBody>
      </p:sp>
      <p:sp>
        <p:nvSpPr>
          <p:cNvPr id="126" name="Google Shape;126;p16"/>
          <p:cNvSpPr txBox="1">
            <a:spLocks noGrp="1"/>
          </p:cNvSpPr>
          <p:nvPr>
            <p:ph type="ftr" idx="11"/>
          </p:nvPr>
        </p:nvSpPr>
        <p:spPr>
          <a:xfrm>
            <a:off x="2170173" y="6453386"/>
            <a:ext cx="4710623" cy="404614"/>
          </a:xfrm>
          <a:prstGeom prst="rect">
            <a:avLst/>
          </a:prstGeom>
          <a:noFill/>
          <a:ln>
            <a:noFill/>
          </a:ln>
        </p:spPr>
        <p:txBody>
          <a:bodyPr spcFirstLastPara="1" wrap="square" lIns="0" tIns="0" rIns="0" bIns="0" anchor="ctr" anchorCtr="0">
            <a:noAutofit/>
          </a:bodyPr>
          <a:lstStyle/>
          <a:p>
            <a:pPr marL="12700" lvl="0" indent="0" algn="l" rtl="0">
              <a:lnSpc>
                <a:spcPct val="115000"/>
              </a:lnSpc>
              <a:spcBef>
                <a:spcPts val="0"/>
              </a:spcBef>
              <a:spcAft>
                <a:spcPts val="0"/>
              </a:spcAft>
              <a:buNone/>
            </a:pPr>
            <a:r>
              <a:rPr lang="en-US"/>
              <a:t>WLU Human Resource Services Procedures for Effective Administrative, Faculty &amp; Staff Searches</a:t>
            </a:r>
            <a:endParaRPr/>
          </a:p>
        </p:txBody>
      </p:sp>
      <p:sp>
        <p:nvSpPr>
          <p:cNvPr id="127" name="Google Shape;127;p16"/>
          <p:cNvSpPr txBox="1">
            <a:spLocks noGrp="1"/>
          </p:cNvSpPr>
          <p:nvPr>
            <p:ph type="sldNum" idx="12"/>
          </p:nvPr>
        </p:nvSpPr>
        <p:spPr>
          <a:xfrm>
            <a:off x="7104552" y="6453386"/>
            <a:ext cx="1197219" cy="404614"/>
          </a:xfrm>
          <a:prstGeom prst="rect">
            <a:avLst/>
          </a:prstGeom>
          <a:noFill/>
          <a:ln>
            <a:noFill/>
          </a:ln>
        </p:spPr>
        <p:txBody>
          <a:bodyPr spcFirstLastPara="1" wrap="square" lIns="0" tIns="0" rIns="0" bIns="0" anchor="ctr" anchorCtr="0">
            <a:noAutofit/>
          </a:bodyPr>
          <a:lstStyle/>
          <a:p>
            <a:pPr marL="102870" lvl="0" indent="0" algn="r" rtl="0">
              <a:lnSpc>
                <a:spcPct val="124000"/>
              </a:lnSpc>
              <a:spcBef>
                <a:spcPts val="0"/>
              </a:spcBef>
              <a:spcAft>
                <a:spcPts val="0"/>
              </a:spcAft>
              <a:buNone/>
            </a:pPr>
            <a:fld id="{00000000-1234-1234-1234-123412341234}" type="slidenum">
              <a:rPr lang="en-US"/>
              <a:t>4</a:t>
            </a:fld>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7"/>
          <p:cNvSpPr txBox="1">
            <a:spLocks noGrp="1"/>
          </p:cNvSpPr>
          <p:nvPr>
            <p:ph type="title"/>
          </p:nvPr>
        </p:nvSpPr>
        <p:spPr>
          <a:xfrm>
            <a:off x="1028700" y="685800"/>
            <a:ext cx="7200900" cy="1485900"/>
          </a:xfrm>
          <a:prstGeom prst="rect">
            <a:avLst/>
          </a:prstGeom>
          <a:noFill/>
          <a:ln>
            <a:noFill/>
          </a:ln>
        </p:spPr>
        <p:txBody>
          <a:bodyPr spcFirstLastPara="1" wrap="square" lIns="0" tIns="223400" rIns="0" bIns="0" anchor="t" anchorCtr="0">
            <a:noAutofit/>
          </a:bodyPr>
          <a:lstStyle/>
          <a:p>
            <a:pPr marL="12700" lvl="0" indent="0" algn="l" rtl="0">
              <a:lnSpc>
                <a:spcPct val="100000"/>
              </a:lnSpc>
              <a:spcBef>
                <a:spcPts val="0"/>
              </a:spcBef>
              <a:spcAft>
                <a:spcPts val="0"/>
              </a:spcAft>
              <a:buClr>
                <a:schemeClr val="dk2"/>
              </a:buClr>
              <a:buSzPts val="3200"/>
              <a:buFont typeface="Libre Franklin"/>
              <a:buNone/>
            </a:pPr>
            <a:r>
              <a:rPr lang="en-US" sz="3200"/>
              <a:t>Roles of the Search Committee</a:t>
            </a:r>
            <a:endParaRPr sz="3200"/>
          </a:p>
        </p:txBody>
      </p:sp>
      <p:sp>
        <p:nvSpPr>
          <p:cNvPr id="133" name="Google Shape;133;p17"/>
          <p:cNvSpPr txBox="1">
            <a:spLocks noGrp="1"/>
          </p:cNvSpPr>
          <p:nvPr>
            <p:ph type="ftr" idx="11"/>
          </p:nvPr>
        </p:nvSpPr>
        <p:spPr>
          <a:xfrm>
            <a:off x="2170173" y="6453386"/>
            <a:ext cx="4710623" cy="404614"/>
          </a:xfrm>
          <a:prstGeom prst="rect">
            <a:avLst/>
          </a:prstGeom>
          <a:noFill/>
          <a:ln>
            <a:noFill/>
          </a:ln>
        </p:spPr>
        <p:txBody>
          <a:bodyPr spcFirstLastPara="1" wrap="square" lIns="0" tIns="0" rIns="0" bIns="0" anchor="ctr" anchorCtr="0">
            <a:noAutofit/>
          </a:bodyPr>
          <a:lstStyle/>
          <a:p>
            <a:pPr marL="12700" lvl="0" indent="0" algn="l" rtl="0">
              <a:lnSpc>
                <a:spcPct val="115000"/>
              </a:lnSpc>
              <a:spcBef>
                <a:spcPts val="0"/>
              </a:spcBef>
              <a:spcAft>
                <a:spcPts val="0"/>
              </a:spcAft>
              <a:buNone/>
            </a:pPr>
            <a:r>
              <a:rPr lang="en-US"/>
              <a:t>WLU Human Resource Services Procedures for Effective Administrative, Faculty &amp; Staff Searches</a:t>
            </a:r>
            <a:endParaRPr/>
          </a:p>
        </p:txBody>
      </p:sp>
      <p:sp>
        <p:nvSpPr>
          <p:cNvPr id="134" name="Google Shape;134;p17"/>
          <p:cNvSpPr txBox="1">
            <a:spLocks noGrp="1"/>
          </p:cNvSpPr>
          <p:nvPr>
            <p:ph type="sldNum" idx="12"/>
          </p:nvPr>
        </p:nvSpPr>
        <p:spPr>
          <a:xfrm>
            <a:off x="7104552" y="6453386"/>
            <a:ext cx="1197219" cy="404614"/>
          </a:xfrm>
          <a:prstGeom prst="rect">
            <a:avLst/>
          </a:prstGeom>
          <a:noFill/>
          <a:ln>
            <a:noFill/>
          </a:ln>
        </p:spPr>
        <p:txBody>
          <a:bodyPr spcFirstLastPara="1" wrap="square" lIns="0" tIns="0" rIns="0" bIns="0" anchor="ctr" anchorCtr="0">
            <a:noAutofit/>
          </a:bodyPr>
          <a:lstStyle/>
          <a:p>
            <a:pPr marL="102870" lvl="0" indent="0" algn="r" rtl="0">
              <a:lnSpc>
                <a:spcPct val="124000"/>
              </a:lnSpc>
              <a:spcBef>
                <a:spcPts val="0"/>
              </a:spcBef>
              <a:spcAft>
                <a:spcPts val="0"/>
              </a:spcAft>
              <a:buNone/>
            </a:pPr>
            <a:fld id="{00000000-1234-1234-1234-123412341234}" type="slidenum">
              <a:rPr lang="en-US"/>
              <a:t>5</a:t>
            </a:fld>
            <a:endParaRPr/>
          </a:p>
        </p:txBody>
      </p:sp>
      <p:sp>
        <p:nvSpPr>
          <p:cNvPr id="135" name="Google Shape;135;p17"/>
          <p:cNvSpPr txBox="1"/>
          <p:nvPr/>
        </p:nvSpPr>
        <p:spPr>
          <a:xfrm>
            <a:off x="535940" y="2494520"/>
            <a:ext cx="7988300" cy="3016210"/>
          </a:xfrm>
          <a:prstGeom prst="rect">
            <a:avLst/>
          </a:prstGeom>
          <a:noFill/>
          <a:ln>
            <a:noFill/>
          </a:ln>
        </p:spPr>
        <p:txBody>
          <a:bodyPr spcFirstLastPara="1" wrap="square" lIns="0" tIns="0" rIns="0" bIns="0" anchor="t" anchorCtr="0">
            <a:noAutofit/>
          </a:bodyPr>
          <a:lstStyle/>
          <a:p>
            <a:pPr marL="355600" marR="5080" lvl="0" indent="-3429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The </a:t>
            </a:r>
            <a:r>
              <a:rPr lang="en-US" sz="2800" b="1" i="0" u="none" strike="noStrike" cap="none">
                <a:solidFill>
                  <a:schemeClr val="dk1"/>
                </a:solidFill>
                <a:latin typeface="Calibri"/>
                <a:ea typeface="Calibri"/>
                <a:cs typeface="Calibri"/>
                <a:sym typeface="Calibri"/>
              </a:rPr>
              <a:t>Hiring Supervisor </a:t>
            </a:r>
            <a:r>
              <a:rPr lang="en-US" sz="2800" b="0" i="0" u="none" strike="noStrike" cap="none">
                <a:solidFill>
                  <a:schemeClr val="dk1"/>
                </a:solidFill>
                <a:latin typeface="Calibri"/>
                <a:ea typeface="Calibri"/>
                <a:cs typeface="Calibri"/>
                <a:sym typeface="Calibri"/>
              </a:rPr>
              <a:t>may or may not actively participate in the in the search process. The hiring supervisor may appoint a search committee chair.</a:t>
            </a:r>
            <a:endParaRPr/>
          </a:p>
          <a:p>
            <a:pPr marL="355600" marR="5080" lvl="0" indent="-165100" algn="l" rtl="0">
              <a:lnSpc>
                <a:spcPct val="10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a:p>
            <a:pPr marL="355600" marR="5080" lvl="0" indent="-3429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The </a:t>
            </a:r>
            <a:r>
              <a:rPr lang="en-US" sz="2800" b="1" i="0" u="none" strike="noStrike" cap="none">
                <a:solidFill>
                  <a:schemeClr val="dk1"/>
                </a:solidFill>
                <a:latin typeface="Calibri"/>
                <a:ea typeface="Calibri"/>
                <a:cs typeface="Calibri"/>
                <a:sym typeface="Calibri"/>
              </a:rPr>
              <a:t>Search Committee Chair </a:t>
            </a:r>
            <a:r>
              <a:rPr lang="en-US" sz="2800" b="0" i="0" u="none" strike="noStrike" cap="none">
                <a:solidFill>
                  <a:schemeClr val="dk1"/>
                </a:solidFill>
                <a:latin typeface="Calibri"/>
                <a:ea typeface="Calibri"/>
                <a:cs typeface="Calibri"/>
                <a:sym typeface="Calibri"/>
              </a:rPr>
              <a:t>is designated by the  hiring supervisor to serve as the facilitator of the  search committee.</a:t>
            </a: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8"/>
          <p:cNvSpPr txBox="1"/>
          <p:nvPr/>
        </p:nvSpPr>
        <p:spPr>
          <a:xfrm>
            <a:off x="524924" y="641838"/>
            <a:ext cx="7997190" cy="5152233"/>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None/>
            </a:pPr>
            <a:r>
              <a:rPr lang="en-US" sz="3200" b="1" i="1" u="none" strike="noStrike" cap="none" dirty="0">
                <a:solidFill>
                  <a:schemeClr val="dk1"/>
                </a:solidFill>
                <a:latin typeface="Cambria"/>
                <a:ea typeface="Cambria"/>
                <a:cs typeface="Cambria"/>
                <a:sym typeface="Cambria"/>
              </a:rPr>
              <a:t>Roles within the Search Committee</a:t>
            </a:r>
            <a:endParaRPr sz="3200" b="0" i="0" u="none" strike="noStrike" cap="none" dirty="0">
              <a:solidFill>
                <a:schemeClr val="dk1"/>
              </a:solidFill>
              <a:latin typeface="Cambria"/>
              <a:ea typeface="Cambria"/>
              <a:cs typeface="Cambria"/>
              <a:sym typeface="Cambria"/>
            </a:endParaRPr>
          </a:p>
          <a:p>
            <a:pPr marL="366395" marR="181610" lvl="0" indent="-342900" algn="l" rtl="0">
              <a:lnSpc>
                <a:spcPct val="108124"/>
              </a:lnSpc>
              <a:spcBef>
                <a:spcPts val="2030"/>
              </a:spcBef>
              <a:spcAft>
                <a:spcPts val="0"/>
              </a:spcAft>
              <a:buClr>
                <a:schemeClr val="dk1"/>
              </a:buClr>
              <a:buSzPts val="3200"/>
              <a:buFont typeface="Arial"/>
              <a:buChar char="•"/>
            </a:pPr>
            <a:r>
              <a:rPr lang="en-US" sz="3200" b="1" i="0" u="none" strike="noStrike" cap="none" dirty="0">
                <a:solidFill>
                  <a:schemeClr val="dk1"/>
                </a:solidFill>
                <a:latin typeface="Calibri"/>
                <a:ea typeface="Calibri"/>
                <a:cs typeface="Calibri"/>
                <a:sym typeface="Calibri"/>
              </a:rPr>
              <a:t>Search Committee Members </a:t>
            </a:r>
            <a:r>
              <a:rPr lang="en-US" sz="3200" b="0" i="0" u="none" strike="noStrike" cap="none" dirty="0">
                <a:solidFill>
                  <a:schemeClr val="dk1"/>
                </a:solidFill>
                <a:latin typeface="Calibri"/>
                <a:ea typeface="Calibri"/>
                <a:cs typeface="Calibri"/>
                <a:sym typeface="Calibri"/>
              </a:rPr>
              <a:t>identify a list of  potential faculty and staff candidates to  present to the department and/or college.</a:t>
            </a:r>
            <a:endParaRPr sz="3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40"/>
              </a:spcBef>
              <a:spcAft>
                <a:spcPts val="0"/>
              </a:spcAft>
              <a:buNone/>
            </a:pPr>
            <a:endParaRPr sz="4300" b="0" i="0" u="none" strike="noStrike" cap="none" dirty="0">
              <a:solidFill>
                <a:schemeClr val="dk1"/>
              </a:solidFill>
              <a:latin typeface="Times New Roman"/>
              <a:ea typeface="Times New Roman"/>
              <a:cs typeface="Times New Roman"/>
              <a:sym typeface="Times New Roman"/>
            </a:endParaRPr>
          </a:p>
          <a:p>
            <a:pPr marL="81280" marR="5080" lvl="0" indent="0" rtl="0">
              <a:lnSpc>
                <a:spcPct val="108124"/>
              </a:lnSpc>
              <a:spcBef>
                <a:spcPts val="5"/>
              </a:spcBef>
              <a:spcAft>
                <a:spcPts val="0"/>
              </a:spcAft>
              <a:buNone/>
            </a:pPr>
            <a:r>
              <a:rPr lang="en-US" sz="3200" b="1" i="1" u="none" strike="noStrike" cap="none" dirty="0">
                <a:solidFill>
                  <a:schemeClr val="dk1"/>
                </a:solidFill>
                <a:latin typeface="Calibri"/>
                <a:ea typeface="Calibri"/>
                <a:cs typeface="Calibri"/>
                <a:sym typeface="Calibri"/>
              </a:rPr>
              <a:t>The search process requires active involvement  of all committee members including the search  committee chair.</a:t>
            </a:r>
            <a:endParaRPr sz="3200" b="0" i="0" u="none" strike="noStrike" cap="none" dirty="0">
              <a:solidFill>
                <a:schemeClr val="dk1"/>
              </a:solidFill>
              <a:latin typeface="Calibri"/>
              <a:ea typeface="Calibri"/>
              <a:cs typeface="Calibri"/>
              <a:sym typeface="Calibri"/>
            </a:endParaRPr>
          </a:p>
        </p:txBody>
      </p:sp>
      <p:sp>
        <p:nvSpPr>
          <p:cNvPr id="141" name="Google Shape;141;p18"/>
          <p:cNvSpPr txBox="1">
            <a:spLocks noGrp="1"/>
          </p:cNvSpPr>
          <p:nvPr>
            <p:ph type="ftr" idx="11"/>
          </p:nvPr>
        </p:nvSpPr>
        <p:spPr>
          <a:xfrm>
            <a:off x="2170173" y="6453386"/>
            <a:ext cx="4710623" cy="404614"/>
          </a:xfrm>
          <a:prstGeom prst="rect">
            <a:avLst/>
          </a:prstGeom>
          <a:noFill/>
          <a:ln>
            <a:noFill/>
          </a:ln>
        </p:spPr>
        <p:txBody>
          <a:bodyPr spcFirstLastPara="1" wrap="square" lIns="0" tIns="0" rIns="0" bIns="0" anchor="ctr" anchorCtr="0">
            <a:noAutofit/>
          </a:bodyPr>
          <a:lstStyle/>
          <a:p>
            <a:pPr marL="12700" lvl="0" indent="0" algn="l" rtl="0">
              <a:lnSpc>
                <a:spcPct val="115000"/>
              </a:lnSpc>
              <a:spcBef>
                <a:spcPts val="0"/>
              </a:spcBef>
              <a:spcAft>
                <a:spcPts val="0"/>
              </a:spcAft>
              <a:buNone/>
            </a:pPr>
            <a:r>
              <a:rPr lang="en-US"/>
              <a:t>WLU Human Resource Services Procedures for Effective Administrative, Faculty &amp; Staff Searches</a:t>
            </a:r>
            <a:endParaRPr/>
          </a:p>
        </p:txBody>
      </p:sp>
      <p:sp>
        <p:nvSpPr>
          <p:cNvPr id="142" name="Google Shape;142;p18"/>
          <p:cNvSpPr txBox="1">
            <a:spLocks noGrp="1"/>
          </p:cNvSpPr>
          <p:nvPr>
            <p:ph type="sldNum" idx="12"/>
          </p:nvPr>
        </p:nvSpPr>
        <p:spPr>
          <a:xfrm>
            <a:off x="7104552" y="6453386"/>
            <a:ext cx="1197219" cy="404614"/>
          </a:xfrm>
          <a:prstGeom prst="rect">
            <a:avLst/>
          </a:prstGeom>
          <a:noFill/>
          <a:ln>
            <a:noFill/>
          </a:ln>
        </p:spPr>
        <p:txBody>
          <a:bodyPr spcFirstLastPara="1" wrap="square" lIns="0" tIns="0" rIns="0" bIns="0" anchor="ctr" anchorCtr="0">
            <a:noAutofit/>
          </a:bodyPr>
          <a:lstStyle/>
          <a:p>
            <a:pPr marL="102870" lvl="0" indent="0" algn="r" rtl="0">
              <a:lnSpc>
                <a:spcPct val="124000"/>
              </a:lnSpc>
              <a:spcBef>
                <a:spcPts val="0"/>
              </a:spcBef>
              <a:spcAft>
                <a:spcPts val="0"/>
              </a:spcAft>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9"/>
          <p:cNvSpPr txBox="1">
            <a:spLocks noGrp="1"/>
          </p:cNvSpPr>
          <p:nvPr>
            <p:ph type="title"/>
          </p:nvPr>
        </p:nvSpPr>
        <p:spPr>
          <a:xfrm>
            <a:off x="1028700" y="685800"/>
            <a:ext cx="7200900" cy="1485900"/>
          </a:xfrm>
          <a:prstGeom prst="rect">
            <a:avLst/>
          </a:prstGeom>
          <a:noFill/>
          <a:ln>
            <a:noFill/>
          </a:ln>
        </p:spPr>
        <p:txBody>
          <a:bodyPr spcFirstLastPara="1" wrap="square" lIns="0" tIns="255925" rIns="0" bIns="0" anchor="t" anchorCtr="0">
            <a:noAutofit/>
          </a:bodyPr>
          <a:lstStyle/>
          <a:p>
            <a:pPr marL="12700" lvl="0" indent="0" algn="l" rtl="0">
              <a:lnSpc>
                <a:spcPct val="100000"/>
              </a:lnSpc>
              <a:spcBef>
                <a:spcPts val="0"/>
              </a:spcBef>
              <a:spcAft>
                <a:spcPts val="0"/>
              </a:spcAft>
              <a:buClr>
                <a:schemeClr val="dk2"/>
              </a:buClr>
              <a:buSzPts val="2800"/>
              <a:buFont typeface="Libre Franklin"/>
              <a:buNone/>
            </a:pPr>
            <a:r>
              <a:rPr lang="en-US" sz="2800"/>
              <a:t>Responsibilities of the Search Committee</a:t>
            </a:r>
            <a:endParaRPr sz="2800"/>
          </a:p>
        </p:txBody>
      </p:sp>
      <p:sp>
        <p:nvSpPr>
          <p:cNvPr id="148" name="Google Shape;148;p19"/>
          <p:cNvSpPr txBox="1">
            <a:spLocks noGrp="1"/>
          </p:cNvSpPr>
          <p:nvPr>
            <p:ph type="ftr" idx="11"/>
          </p:nvPr>
        </p:nvSpPr>
        <p:spPr>
          <a:xfrm>
            <a:off x="2170173" y="6453386"/>
            <a:ext cx="4710623" cy="404614"/>
          </a:xfrm>
          <a:prstGeom prst="rect">
            <a:avLst/>
          </a:prstGeom>
          <a:noFill/>
          <a:ln>
            <a:noFill/>
          </a:ln>
        </p:spPr>
        <p:txBody>
          <a:bodyPr spcFirstLastPara="1" wrap="square" lIns="0" tIns="0" rIns="0" bIns="0" anchor="ctr" anchorCtr="0">
            <a:noAutofit/>
          </a:bodyPr>
          <a:lstStyle/>
          <a:p>
            <a:pPr marL="12700" lvl="0" indent="0" algn="l" rtl="0">
              <a:lnSpc>
                <a:spcPct val="115000"/>
              </a:lnSpc>
              <a:spcBef>
                <a:spcPts val="0"/>
              </a:spcBef>
              <a:spcAft>
                <a:spcPts val="0"/>
              </a:spcAft>
              <a:buNone/>
            </a:pPr>
            <a:r>
              <a:rPr lang="en-US"/>
              <a:t>WLU Human Resource Services Procedures for Effective Administrative, Faculty &amp; Staff Searches</a:t>
            </a:r>
            <a:endParaRPr/>
          </a:p>
        </p:txBody>
      </p:sp>
      <p:sp>
        <p:nvSpPr>
          <p:cNvPr id="149" name="Google Shape;149;p19"/>
          <p:cNvSpPr txBox="1">
            <a:spLocks noGrp="1"/>
          </p:cNvSpPr>
          <p:nvPr>
            <p:ph type="sldNum" idx="12"/>
          </p:nvPr>
        </p:nvSpPr>
        <p:spPr>
          <a:xfrm>
            <a:off x="7104552" y="6453386"/>
            <a:ext cx="1197219" cy="404614"/>
          </a:xfrm>
          <a:prstGeom prst="rect">
            <a:avLst/>
          </a:prstGeom>
          <a:noFill/>
          <a:ln>
            <a:noFill/>
          </a:ln>
        </p:spPr>
        <p:txBody>
          <a:bodyPr spcFirstLastPara="1" wrap="square" lIns="91425" tIns="45700" rIns="91425" bIns="45700" anchor="ctr" anchorCtr="0">
            <a:noAutofit/>
          </a:bodyPr>
          <a:lstStyle/>
          <a:p>
            <a:pPr marL="102870" lvl="0" indent="0" algn="r" rtl="0">
              <a:lnSpc>
                <a:spcPct val="124000"/>
              </a:lnSpc>
              <a:spcBef>
                <a:spcPts val="0"/>
              </a:spcBef>
              <a:spcAft>
                <a:spcPts val="0"/>
              </a:spcAft>
              <a:buNone/>
            </a:pPr>
            <a:fld id="{00000000-1234-1234-1234-123412341234}" type="slidenum">
              <a:rPr lang="en-US"/>
              <a:t>7</a:t>
            </a:fld>
            <a:endParaRPr/>
          </a:p>
        </p:txBody>
      </p:sp>
      <p:sp>
        <p:nvSpPr>
          <p:cNvPr id="150" name="Google Shape;150;p19"/>
          <p:cNvSpPr txBox="1"/>
          <p:nvPr/>
        </p:nvSpPr>
        <p:spPr>
          <a:xfrm>
            <a:off x="535938" y="2404650"/>
            <a:ext cx="151130" cy="219075"/>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None/>
            </a:pPr>
            <a:r>
              <a:rPr lang="en-US" sz="1300" b="0" i="0" u="none" strike="noStrike" cap="none">
                <a:solidFill>
                  <a:schemeClr val="dk1"/>
                </a:solidFill>
                <a:latin typeface="Calibri"/>
                <a:ea typeface="Calibri"/>
                <a:cs typeface="Calibri"/>
                <a:sym typeface="Calibri"/>
              </a:rPr>
              <a:t>1.</a:t>
            </a:r>
            <a:endParaRPr sz="1300" b="0" i="0" u="none" strike="noStrike" cap="none">
              <a:solidFill>
                <a:schemeClr val="dk1"/>
              </a:solidFill>
              <a:latin typeface="Calibri"/>
              <a:ea typeface="Calibri"/>
              <a:cs typeface="Calibri"/>
              <a:sym typeface="Calibri"/>
            </a:endParaRPr>
          </a:p>
        </p:txBody>
      </p:sp>
      <p:sp>
        <p:nvSpPr>
          <p:cNvPr id="151" name="Google Shape;151;p19"/>
          <p:cNvSpPr txBox="1"/>
          <p:nvPr/>
        </p:nvSpPr>
        <p:spPr>
          <a:xfrm>
            <a:off x="535938" y="2404650"/>
            <a:ext cx="8150862" cy="3185487"/>
          </a:xfrm>
          <a:prstGeom prst="rect">
            <a:avLst/>
          </a:prstGeom>
          <a:noFill/>
          <a:ln>
            <a:noFill/>
          </a:ln>
        </p:spPr>
        <p:txBody>
          <a:bodyPr spcFirstLastPara="1" wrap="square" lIns="0" tIns="0" rIns="0" bIns="0" anchor="t" anchorCtr="0">
            <a:noAutofit/>
          </a:bodyPr>
          <a:lstStyle/>
          <a:p>
            <a:pPr marL="469900" marR="0" lvl="0" indent="0" algn="l" rtl="0">
              <a:lnSpc>
                <a:spcPct val="100000"/>
              </a:lnSpc>
              <a:spcBef>
                <a:spcPts val="0"/>
              </a:spcBef>
              <a:spcAft>
                <a:spcPts val="0"/>
              </a:spcAft>
              <a:buNone/>
            </a:pPr>
            <a:r>
              <a:rPr lang="en-US" sz="1300" b="0" i="0" u="none" strike="noStrike" cap="none" dirty="0">
                <a:solidFill>
                  <a:schemeClr val="dk1"/>
                </a:solidFill>
                <a:latin typeface="Calibri"/>
                <a:ea typeface="Calibri"/>
                <a:cs typeface="Calibri"/>
                <a:sym typeface="Calibri"/>
              </a:rPr>
              <a:t>Attend </a:t>
            </a:r>
            <a:r>
              <a:rPr lang="en-US" sz="1300" b="0" i="1" u="none" strike="noStrike" cap="none" dirty="0">
                <a:solidFill>
                  <a:schemeClr val="dk1"/>
                </a:solidFill>
                <a:latin typeface="Calibri"/>
                <a:ea typeface="Calibri"/>
                <a:cs typeface="Calibri"/>
                <a:sym typeface="Calibri"/>
              </a:rPr>
              <a:t>ALL </a:t>
            </a:r>
            <a:r>
              <a:rPr lang="en-US" sz="1300" b="0" i="0" u="none" strike="noStrike" cap="none" dirty="0">
                <a:solidFill>
                  <a:schemeClr val="dk1"/>
                </a:solidFill>
                <a:latin typeface="Calibri"/>
                <a:ea typeface="Calibri"/>
                <a:cs typeface="Calibri"/>
                <a:sym typeface="Calibri"/>
              </a:rPr>
              <a:t>meetings and maintain appropriate confidentiality about search committee proceedings.</a:t>
            </a:r>
            <a:endParaRPr sz="1300" b="0" i="0" u="none" strike="noStrike" cap="none" dirty="0">
              <a:solidFill>
                <a:schemeClr val="dk1"/>
              </a:solidFill>
              <a:latin typeface="Calibri"/>
              <a:ea typeface="Calibri"/>
              <a:cs typeface="Calibri"/>
              <a:sym typeface="Calibri"/>
            </a:endParaRPr>
          </a:p>
          <a:p>
            <a:pPr marL="469265" marR="0" lvl="0" indent="0" algn="l" rtl="0">
              <a:lnSpc>
                <a:spcPct val="100000"/>
              </a:lnSpc>
              <a:spcBef>
                <a:spcPts val="0"/>
              </a:spcBef>
              <a:spcAft>
                <a:spcPts val="0"/>
              </a:spcAft>
              <a:buNone/>
            </a:pPr>
            <a:r>
              <a:rPr lang="en-US" sz="1300" b="1" i="0" u="sng" strike="noStrike" cap="none" dirty="0">
                <a:solidFill>
                  <a:schemeClr val="dk1"/>
                </a:solidFill>
                <a:latin typeface="Calibri"/>
                <a:ea typeface="Calibri"/>
                <a:cs typeface="Calibri"/>
                <a:sym typeface="Calibri"/>
              </a:rPr>
              <a:t>Confidentiality </a:t>
            </a:r>
            <a:r>
              <a:rPr lang="en-US" sz="1300" b="1" i="0" u="none" strike="noStrike" cap="none" dirty="0">
                <a:solidFill>
                  <a:schemeClr val="dk1"/>
                </a:solidFill>
                <a:latin typeface="Calibri"/>
                <a:ea typeface="Calibri"/>
                <a:cs typeface="Calibri"/>
                <a:sym typeface="Calibri"/>
              </a:rPr>
              <a:t>is absolutely essential through the entire search  process.</a:t>
            </a:r>
            <a:endParaRPr sz="1300" b="0" i="0" u="none" strike="noStrike" cap="none" dirty="0">
              <a:solidFill>
                <a:schemeClr val="dk1"/>
              </a:solidFill>
              <a:latin typeface="Calibri"/>
              <a:ea typeface="Calibri"/>
              <a:cs typeface="Calibri"/>
              <a:sym typeface="Calibri"/>
            </a:endParaRPr>
          </a:p>
          <a:p>
            <a:pPr marL="469900" marR="0" lvl="0" indent="-457200" algn="l" rtl="0">
              <a:lnSpc>
                <a:spcPct val="100000"/>
              </a:lnSpc>
              <a:spcBef>
                <a:spcPts val="310"/>
              </a:spcBef>
              <a:spcAft>
                <a:spcPts val="0"/>
              </a:spcAft>
              <a:buClr>
                <a:schemeClr val="dk1"/>
              </a:buClr>
              <a:buSzPts val="1300"/>
              <a:buFont typeface="Calibri"/>
              <a:buAutoNum type="arabicPeriod" startAt="2"/>
            </a:pPr>
            <a:r>
              <a:rPr lang="en-US" sz="1300" b="0" i="0" u="none" strike="noStrike" cap="none" dirty="0">
                <a:solidFill>
                  <a:schemeClr val="dk1"/>
                </a:solidFill>
                <a:latin typeface="Calibri"/>
                <a:ea typeface="Calibri"/>
                <a:cs typeface="Calibri"/>
                <a:sym typeface="Calibri"/>
              </a:rPr>
              <a:t>Become familiar with the nature of the position, position responsibilities and  requirements.</a:t>
            </a:r>
            <a:endParaRPr sz="1300" b="0" i="0" u="none" strike="noStrike" cap="none" dirty="0">
              <a:solidFill>
                <a:schemeClr val="dk1"/>
              </a:solidFill>
              <a:latin typeface="Calibri"/>
              <a:ea typeface="Calibri"/>
              <a:cs typeface="Calibri"/>
              <a:sym typeface="Calibri"/>
            </a:endParaRPr>
          </a:p>
          <a:p>
            <a:pPr marL="469900" marR="0" lvl="0" indent="-457200" algn="l" rtl="0">
              <a:lnSpc>
                <a:spcPct val="100000"/>
              </a:lnSpc>
              <a:spcBef>
                <a:spcPts val="310"/>
              </a:spcBef>
              <a:spcAft>
                <a:spcPts val="0"/>
              </a:spcAft>
              <a:buClr>
                <a:schemeClr val="dk1"/>
              </a:buClr>
              <a:buSzPts val="1300"/>
              <a:buFont typeface="Calibri"/>
              <a:buAutoNum type="arabicPeriod" startAt="2"/>
            </a:pPr>
            <a:r>
              <a:rPr lang="en-US" sz="1300" dirty="0" smtClean="0">
                <a:solidFill>
                  <a:schemeClr val="dk1"/>
                </a:solidFill>
                <a:latin typeface="Calibri"/>
                <a:ea typeface="Calibri"/>
                <a:cs typeface="Calibri"/>
                <a:sym typeface="Calibri"/>
              </a:rPr>
              <a:t>Review</a:t>
            </a:r>
            <a:r>
              <a:rPr lang="en-US" sz="1300" b="0" i="0" u="none" strike="noStrike" cap="none" dirty="0" smtClean="0">
                <a:solidFill>
                  <a:schemeClr val="dk1"/>
                </a:solidFill>
                <a:latin typeface="Calibri"/>
                <a:ea typeface="Calibri"/>
                <a:cs typeface="Calibri"/>
                <a:sym typeface="Calibri"/>
              </a:rPr>
              <a:t> all </a:t>
            </a:r>
            <a:r>
              <a:rPr lang="en-US" sz="1300" b="0" i="0" u="none" strike="noStrike" cap="none" dirty="0">
                <a:solidFill>
                  <a:schemeClr val="dk1"/>
                </a:solidFill>
                <a:latin typeface="Calibri"/>
                <a:ea typeface="Calibri"/>
                <a:cs typeface="Calibri"/>
                <a:sym typeface="Calibri"/>
              </a:rPr>
              <a:t>applications and make an objective evaluation of applicants’ suitability for the  position.</a:t>
            </a:r>
            <a:endParaRPr sz="1300" b="0" i="0" u="none" strike="noStrike" cap="none" dirty="0">
              <a:solidFill>
                <a:schemeClr val="dk1"/>
              </a:solidFill>
              <a:latin typeface="Calibri"/>
              <a:ea typeface="Calibri"/>
              <a:cs typeface="Calibri"/>
              <a:sym typeface="Calibri"/>
            </a:endParaRPr>
          </a:p>
          <a:p>
            <a:pPr marL="469900" marR="0" lvl="0" indent="-457200" algn="l" rtl="0">
              <a:lnSpc>
                <a:spcPct val="100000"/>
              </a:lnSpc>
              <a:spcBef>
                <a:spcPts val="310"/>
              </a:spcBef>
              <a:spcAft>
                <a:spcPts val="0"/>
              </a:spcAft>
              <a:buClr>
                <a:schemeClr val="dk1"/>
              </a:buClr>
              <a:buSzPts val="1300"/>
              <a:buFont typeface="Calibri"/>
              <a:buAutoNum type="arabicPeriod" startAt="2"/>
            </a:pPr>
            <a:r>
              <a:rPr lang="en-US" sz="1300" b="0" i="0" u="none" strike="noStrike" cap="none" dirty="0">
                <a:solidFill>
                  <a:schemeClr val="dk1"/>
                </a:solidFill>
                <a:latin typeface="Calibri"/>
                <a:ea typeface="Calibri"/>
                <a:cs typeface="Calibri"/>
                <a:sym typeface="Calibri"/>
              </a:rPr>
              <a:t>Participate in discussions for the purpose of screening and selection of </a:t>
            </a:r>
            <a:r>
              <a:rPr lang="en-US" sz="1300" b="0" i="0" u="none" strike="noStrike" cap="none" dirty="0" smtClean="0">
                <a:solidFill>
                  <a:schemeClr val="dk1"/>
                </a:solidFill>
                <a:latin typeface="Calibri"/>
                <a:ea typeface="Calibri"/>
                <a:cs typeface="Calibri"/>
                <a:sym typeface="Calibri"/>
              </a:rPr>
              <a:t>candidates chosen for an interview.  </a:t>
            </a:r>
            <a:endParaRPr sz="1300" b="0" i="0" u="none" strike="noStrike" cap="none" dirty="0">
              <a:solidFill>
                <a:schemeClr val="dk1"/>
              </a:solidFill>
              <a:latin typeface="Calibri"/>
              <a:ea typeface="Calibri"/>
              <a:cs typeface="Calibri"/>
              <a:sym typeface="Calibri"/>
            </a:endParaRPr>
          </a:p>
          <a:p>
            <a:pPr marL="469900" marR="0" lvl="0" indent="-457200" algn="l" rtl="0">
              <a:lnSpc>
                <a:spcPct val="100000"/>
              </a:lnSpc>
              <a:spcBef>
                <a:spcPts val="310"/>
              </a:spcBef>
              <a:spcAft>
                <a:spcPts val="0"/>
              </a:spcAft>
              <a:buClr>
                <a:schemeClr val="dk1"/>
              </a:buClr>
              <a:buSzPts val="1300"/>
              <a:buFont typeface="Calibri"/>
              <a:buAutoNum type="arabicPeriod" startAt="2"/>
            </a:pPr>
            <a:r>
              <a:rPr lang="en-US" sz="1300" b="0" i="0" u="none" strike="noStrike" cap="none" dirty="0">
                <a:solidFill>
                  <a:schemeClr val="dk1"/>
                </a:solidFill>
                <a:latin typeface="Calibri"/>
                <a:ea typeface="Calibri"/>
                <a:cs typeface="Calibri"/>
                <a:sym typeface="Calibri"/>
              </a:rPr>
              <a:t>Assist the </a:t>
            </a:r>
            <a:r>
              <a:rPr lang="en-US" sz="1300" b="0" i="0" u="none" strike="noStrike" cap="none" dirty="0" smtClean="0">
                <a:solidFill>
                  <a:schemeClr val="dk1"/>
                </a:solidFill>
                <a:latin typeface="Calibri"/>
                <a:ea typeface="Calibri"/>
                <a:cs typeface="Calibri"/>
                <a:sym typeface="Calibri"/>
              </a:rPr>
              <a:t>Chair/Department Supervisor with </a:t>
            </a:r>
            <a:r>
              <a:rPr lang="en-US" sz="1300" b="0" i="0" u="none" strike="noStrike" cap="none" dirty="0">
                <a:solidFill>
                  <a:schemeClr val="dk1"/>
                </a:solidFill>
                <a:latin typeface="Calibri"/>
                <a:ea typeface="Calibri"/>
                <a:cs typeface="Calibri"/>
                <a:sym typeface="Calibri"/>
              </a:rPr>
              <a:t>travel accommodations and </a:t>
            </a:r>
            <a:r>
              <a:rPr lang="en-US" sz="1300" b="0" i="0" u="none" strike="noStrike" cap="none" dirty="0" smtClean="0">
                <a:solidFill>
                  <a:schemeClr val="dk1"/>
                </a:solidFill>
                <a:latin typeface="Calibri"/>
                <a:ea typeface="Calibri"/>
                <a:cs typeface="Calibri"/>
                <a:sym typeface="Calibri"/>
              </a:rPr>
              <a:t>scheduling interviews.</a:t>
            </a:r>
            <a:endParaRPr sz="1300" b="0" i="0" u="none" strike="noStrike" cap="none" dirty="0">
              <a:solidFill>
                <a:schemeClr val="dk1"/>
              </a:solidFill>
              <a:latin typeface="Calibri"/>
              <a:ea typeface="Calibri"/>
              <a:cs typeface="Calibri"/>
              <a:sym typeface="Calibri"/>
            </a:endParaRPr>
          </a:p>
          <a:p>
            <a:pPr marL="469900" marR="0" lvl="0" indent="-457200" algn="l" rtl="0">
              <a:lnSpc>
                <a:spcPct val="100000"/>
              </a:lnSpc>
              <a:spcBef>
                <a:spcPts val="310"/>
              </a:spcBef>
              <a:spcAft>
                <a:spcPts val="0"/>
              </a:spcAft>
              <a:buClr>
                <a:schemeClr val="dk1"/>
              </a:buClr>
              <a:buSzPts val="1300"/>
              <a:buFont typeface="Calibri"/>
              <a:buAutoNum type="arabicPeriod" startAt="2"/>
            </a:pPr>
            <a:r>
              <a:rPr lang="en-US" sz="1300" b="0" i="0" u="none" strike="noStrike" cap="none" dirty="0">
                <a:solidFill>
                  <a:schemeClr val="dk1"/>
                </a:solidFill>
                <a:latin typeface="Calibri"/>
                <a:ea typeface="Calibri"/>
                <a:cs typeface="Calibri"/>
                <a:sym typeface="Calibri"/>
              </a:rPr>
              <a:t>Participate in observing demonstration classes or seminars and formal interviews.</a:t>
            </a:r>
            <a:endParaRPr sz="1300" b="0" i="0" u="none" strike="noStrike" cap="none" dirty="0">
              <a:solidFill>
                <a:schemeClr val="dk1"/>
              </a:solidFill>
              <a:latin typeface="Calibri"/>
              <a:ea typeface="Calibri"/>
              <a:cs typeface="Calibri"/>
              <a:sym typeface="Calibri"/>
            </a:endParaRPr>
          </a:p>
          <a:p>
            <a:pPr marL="469900" marR="0" lvl="0" indent="-457200" algn="l" rtl="0">
              <a:lnSpc>
                <a:spcPct val="100000"/>
              </a:lnSpc>
              <a:spcBef>
                <a:spcPts val="310"/>
              </a:spcBef>
              <a:spcAft>
                <a:spcPts val="0"/>
              </a:spcAft>
              <a:buClr>
                <a:schemeClr val="dk1"/>
              </a:buClr>
              <a:buSzPts val="1300"/>
              <a:buFont typeface="Calibri"/>
              <a:buAutoNum type="arabicPeriod" startAt="2"/>
            </a:pPr>
            <a:r>
              <a:rPr lang="en-US" sz="1300" b="0" i="0" u="none" strike="noStrike" cap="none" dirty="0">
                <a:solidFill>
                  <a:schemeClr val="dk1"/>
                </a:solidFill>
                <a:latin typeface="Calibri"/>
                <a:ea typeface="Calibri"/>
                <a:cs typeface="Calibri"/>
                <a:sym typeface="Calibri"/>
              </a:rPr>
              <a:t>Complete evaluation forms for candidates’ demonstration classes or seminars and for the formal interview.</a:t>
            </a:r>
            <a:endParaRPr sz="1300" b="0" i="0" u="none" strike="noStrike" cap="none" dirty="0">
              <a:solidFill>
                <a:schemeClr val="dk1"/>
              </a:solidFill>
              <a:latin typeface="Calibri"/>
              <a:ea typeface="Calibri"/>
              <a:cs typeface="Calibri"/>
              <a:sym typeface="Calibri"/>
            </a:endParaRPr>
          </a:p>
          <a:p>
            <a:pPr marL="469900" marR="0" lvl="0" indent="-457200" algn="l" rtl="0">
              <a:lnSpc>
                <a:spcPct val="100000"/>
              </a:lnSpc>
              <a:spcBef>
                <a:spcPts val="310"/>
              </a:spcBef>
              <a:spcAft>
                <a:spcPts val="0"/>
              </a:spcAft>
              <a:buClr>
                <a:schemeClr val="dk1"/>
              </a:buClr>
              <a:buSzPts val="1300"/>
              <a:buFont typeface="Calibri"/>
              <a:buAutoNum type="arabicPeriod" startAt="2"/>
            </a:pPr>
            <a:r>
              <a:rPr lang="en-US" sz="1300" b="0" i="0" u="none" strike="noStrike" cap="none" dirty="0" smtClean="0">
                <a:solidFill>
                  <a:schemeClr val="dk1"/>
                </a:solidFill>
                <a:latin typeface="Calibri"/>
                <a:ea typeface="Calibri"/>
                <a:cs typeface="Calibri"/>
                <a:sym typeface="Calibri"/>
              </a:rPr>
              <a:t>Participate </a:t>
            </a:r>
            <a:r>
              <a:rPr lang="en-US" sz="1300" b="0" i="0" u="none" strike="noStrike" cap="none" dirty="0">
                <a:solidFill>
                  <a:schemeClr val="dk1"/>
                </a:solidFill>
                <a:latin typeface="Calibri"/>
                <a:ea typeface="Calibri"/>
                <a:cs typeface="Calibri"/>
                <a:sym typeface="Calibri"/>
              </a:rPr>
              <a:t>in final evaluation and formulation of </a:t>
            </a:r>
            <a:r>
              <a:rPr lang="en-US" sz="1300" b="0" i="0" u="none" strike="noStrike" cap="none" dirty="0" smtClean="0">
                <a:solidFill>
                  <a:schemeClr val="dk1"/>
                </a:solidFill>
                <a:latin typeface="Calibri"/>
                <a:ea typeface="Calibri"/>
                <a:cs typeface="Calibri"/>
                <a:sym typeface="Calibri"/>
              </a:rPr>
              <a:t>recommendation. Send the hiring recommendation to the Provost/Human Resources. </a:t>
            </a:r>
          </a:p>
          <a:p>
            <a:pPr marL="469900" marR="0" lvl="0" indent="-457200" algn="l" rtl="0">
              <a:lnSpc>
                <a:spcPct val="100000"/>
              </a:lnSpc>
              <a:spcBef>
                <a:spcPts val="310"/>
              </a:spcBef>
              <a:spcAft>
                <a:spcPts val="0"/>
              </a:spcAft>
              <a:buClr>
                <a:schemeClr val="dk1"/>
              </a:buClr>
              <a:buSzPts val="1300"/>
              <a:buFont typeface="Calibri"/>
              <a:buAutoNum type="arabicPeriod" startAt="2"/>
            </a:pPr>
            <a:r>
              <a:rPr lang="en-US" sz="1300" b="0" i="0" u="none" strike="noStrike" cap="none" dirty="0" smtClean="0">
                <a:solidFill>
                  <a:schemeClr val="dk1"/>
                </a:solidFill>
                <a:latin typeface="Calibri"/>
                <a:ea typeface="Calibri"/>
                <a:cs typeface="Calibri"/>
                <a:sym typeface="Calibri"/>
              </a:rPr>
              <a:t>Human </a:t>
            </a:r>
            <a:r>
              <a:rPr lang="en-US" sz="1300" dirty="0" smtClean="0">
                <a:solidFill>
                  <a:schemeClr val="dk1"/>
                </a:solidFill>
                <a:latin typeface="Calibri"/>
                <a:ea typeface="Calibri"/>
                <a:cs typeface="Calibri"/>
                <a:sym typeface="Calibri"/>
              </a:rPr>
              <a:t>Resources </a:t>
            </a:r>
            <a:r>
              <a:rPr lang="en-US" sz="1300" b="0" i="0" u="none" strike="noStrike" cap="none" dirty="0" smtClean="0">
                <a:solidFill>
                  <a:schemeClr val="dk1"/>
                </a:solidFill>
                <a:latin typeface="Calibri"/>
                <a:ea typeface="Calibri"/>
                <a:cs typeface="Calibri"/>
                <a:sym typeface="Calibri"/>
              </a:rPr>
              <a:t>will complete reference checks and background screenings and alert the search committee chair of any findings that may impact the hiring decision (if any are found). </a:t>
            </a:r>
            <a:endParaRPr sz="1300" b="0" i="0" u="none" strike="noStrike" cap="none" dirty="0">
              <a:solidFill>
                <a:schemeClr val="dk1"/>
              </a:solidFill>
              <a:latin typeface="Calibri"/>
              <a:ea typeface="Calibri"/>
              <a:cs typeface="Calibri"/>
              <a:sym typeface="Calibri"/>
            </a:endParaRPr>
          </a:p>
          <a:p>
            <a:pPr marL="469900" marR="5080" lvl="0" indent="-457200" algn="l" rtl="0">
              <a:lnSpc>
                <a:spcPct val="100000"/>
              </a:lnSpc>
              <a:spcBef>
                <a:spcPts val="310"/>
              </a:spcBef>
              <a:spcAft>
                <a:spcPts val="0"/>
              </a:spcAft>
              <a:buClr>
                <a:schemeClr val="dk1"/>
              </a:buClr>
              <a:buSzPts val="1300"/>
              <a:buFont typeface="Calibri"/>
              <a:buAutoNum type="arabicPeriod" startAt="2"/>
            </a:pPr>
            <a:r>
              <a:rPr lang="en-US" sz="1300" b="0" i="0" u="none" strike="noStrike" cap="none" dirty="0" smtClean="0">
                <a:solidFill>
                  <a:schemeClr val="dk1"/>
                </a:solidFill>
                <a:latin typeface="Calibri"/>
                <a:ea typeface="Calibri"/>
                <a:cs typeface="Calibri"/>
                <a:sym typeface="Calibri"/>
              </a:rPr>
              <a:t>Once on-boarded and oriented, the </a:t>
            </a:r>
            <a:r>
              <a:rPr lang="en-US" sz="1300" b="0" i="0" u="none" strike="noStrike" cap="none" dirty="0">
                <a:solidFill>
                  <a:schemeClr val="dk1"/>
                </a:solidFill>
                <a:latin typeface="Calibri"/>
                <a:ea typeface="Calibri"/>
                <a:cs typeface="Calibri"/>
                <a:sym typeface="Calibri"/>
              </a:rPr>
              <a:t>committee </a:t>
            </a:r>
            <a:r>
              <a:rPr lang="en-US" sz="1300" b="0" i="0" u="none" strike="noStrike" cap="none" dirty="0" smtClean="0">
                <a:solidFill>
                  <a:schemeClr val="dk1"/>
                </a:solidFill>
                <a:latin typeface="Calibri"/>
                <a:ea typeface="Calibri"/>
                <a:cs typeface="Calibri"/>
                <a:sym typeface="Calibri"/>
              </a:rPr>
              <a:t>will play a role </a:t>
            </a:r>
            <a:r>
              <a:rPr lang="en-US" sz="1300" b="0" i="0" u="none" strike="noStrike" cap="none" dirty="0">
                <a:solidFill>
                  <a:schemeClr val="dk1"/>
                </a:solidFill>
                <a:latin typeface="Calibri"/>
                <a:ea typeface="Calibri"/>
                <a:cs typeface="Calibri"/>
                <a:sym typeface="Calibri"/>
              </a:rPr>
              <a:t>in welcoming the new hire. Members of the committee should contact the new  hire as they are settling on campus. This contact may be by telephone, e-mail or in person. It is even appropriate  to invite the new employee to lunch. An effort should be made to maintain casual contact throughout the year.</a:t>
            </a:r>
            <a:endParaRPr sz="13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0"/>
          <p:cNvSpPr txBox="1">
            <a:spLocks noGrp="1"/>
          </p:cNvSpPr>
          <p:nvPr>
            <p:ph type="title"/>
          </p:nvPr>
        </p:nvSpPr>
        <p:spPr>
          <a:xfrm>
            <a:off x="1028700" y="685800"/>
            <a:ext cx="7200900" cy="1485900"/>
          </a:xfrm>
          <a:prstGeom prst="rect">
            <a:avLst/>
          </a:prstGeom>
          <a:noFill/>
          <a:ln>
            <a:noFill/>
          </a:ln>
        </p:spPr>
        <p:txBody>
          <a:bodyPr spcFirstLastPara="1" wrap="square" lIns="0" tIns="159900" rIns="0" bIns="0" anchor="t" anchorCtr="0">
            <a:noAutofit/>
          </a:bodyPr>
          <a:lstStyle/>
          <a:p>
            <a:pPr marL="12700" lvl="0" indent="0" algn="l" rtl="0">
              <a:lnSpc>
                <a:spcPct val="100000"/>
              </a:lnSpc>
              <a:spcBef>
                <a:spcPts val="0"/>
              </a:spcBef>
              <a:spcAft>
                <a:spcPts val="0"/>
              </a:spcAft>
              <a:buClr>
                <a:schemeClr val="dk2"/>
              </a:buClr>
              <a:buSzPts val="4000"/>
              <a:buFont typeface="Libre Franklin"/>
              <a:buNone/>
            </a:pPr>
            <a:r>
              <a:rPr lang="en-US" sz="4000"/>
              <a:t>Confidentiality</a:t>
            </a:r>
            <a:endParaRPr sz="4000"/>
          </a:p>
        </p:txBody>
      </p:sp>
      <p:sp>
        <p:nvSpPr>
          <p:cNvPr id="157" name="Google Shape;157;p20"/>
          <p:cNvSpPr txBox="1">
            <a:spLocks noGrp="1"/>
          </p:cNvSpPr>
          <p:nvPr>
            <p:ph type="ftr" idx="11"/>
          </p:nvPr>
        </p:nvSpPr>
        <p:spPr>
          <a:xfrm>
            <a:off x="2170173" y="6453386"/>
            <a:ext cx="4710623" cy="404614"/>
          </a:xfrm>
          <a:prstGeom prst="rect">
            <a:avLst/>
          </a:prstGeom>
          <a:noFill/>
          <a:ln>
            <a:noFill/>
          </a:ln>
        </p:spPr>
        <p:txBody>
          <a:bodyPr spcFirstLastPara="1" wrap="square" lIns="0" tIns="0" rIns="0" bIns="0" anchor="ctr" anchorCtr="0">
            <a:noAutofit/>
          </a:bodyPr>
          <a:lstStyle/>
          <a:p>
            <a:pPr marL="12700" lvl="0" indent="0" algn="l" rtl="0">
              <a:lnSpc>
                <a:spcPct val="115000"/>
              </a:lnSpc>
              <a:spcBef>
                <a:spcPts val="0"/>
              </a:spcBef>
              <a:spcAft>
                <a:spcPts val="0"/>
              </a:spcAft>
              <a:buNone/>
            </a:pPr>
            <a:r>
              <a:rPr lang="en-US"/>
              <a:t>WLU Human Resource Services Procedures for Effective Administrative, Faculty &amp; Staff Searches</a:t>
            </a:r>
            <a:endParaRPr/>
          </a:p>
        </p:txBody>
      </p:sp>
      <p:sp>
        <p:nvSpPr>
          <p:cNvPr id="158" name="Google Shape;158;p20"/>
          <p:cNvSpPr txBox="1">
            <a:spLocks noGrp="1"/>
          </p:cNvSpPr>
          <p:nvPr>
            <p:ph type="sldNum" idx="12"/>
          </p:nvPr>
        </p:nvSpPr>
        <p:spPr>
          <a:xfrm>
            <a:off x="7104552" y="6453386"/>
            <a:ext cx="1197219" cy="404614"/>
          </a:xfrm>
          <a:prstGeom prst="rect">
            <a:avLst/>
          </a:prstGeom>
          <a:noFill/>
          <a:ln>
            <a:noFill/>
          </a:ln>
        </p:spPr>
        <p:txBody>
          <a:bodyPr spcFirstLastPara="1" wrap="square" lIns="91425" tIns="45700" rIns="91425" bIns="45700" anchor="ctr" anchorCtr="0">
            <a:noAutofit/>
          </a:bodyPr>
          <a:lstStyle/>
          <a:p>
            <a:pPr marL="102870" lvl="0" indent="0" algn="r" rtl="0">
              <a:lnSpc>
                <a:spcPct val="124000"/>
              </a:lnSpc>
              <a:spcBef>
                <a:spcPts val="0"/>
              </a:spcBef>
              <a:spcAft>
                <a:spcPts val="0"/>
              </a:spcAft>
              <a:buNone/>
            </a:pPr>
            <a:fld id="{00000000-1234-1234-1234-123412341234}" type="slidenum">
              <a:rPr lang="en-US"/>
              <a:t>8</a:t>
            </a:fld>
            <a:endParaRPr/>
          </a:p>
        </p:txBody>
      </p:sp>
      <p:sp>
        <p:nvSpPr>
          <p:cNvPr id="159" name="Google Shape;159;p20"/>
          <p:cNvSpPr txBox="1"/>
          <p:nvPr/>
        </p:nvSpPr>
        <p:spPr>
          <a:xfrm>
            <a:off x="535940" y="1811215"/>
            <a:ext cx="8028305" cy="3741339"/>
          </a:xfrm>
          <a:prstGeom prst="rect">
            <a:avLst/>
          </a:prstGeom>
          <a:noFill/>
          <a:ln>
            <a:noFill/>
          </a:ln>
        </p:spPr>
        <p:txBody>
          <a:bodyPr spcFirstLastPara="1" wrap="square" lIns="0" tIns="0" rIns="0" bIns="0" anchor="t" anchorCtr="0">
            <a:noAutofit/>
          </a:bodyPr>
          <a:lstStyle/>
          <a:p>
            <a:pPr marL="12700" marR="5080" lvl="0" indent="0" algn="l" rtl="0">
              <a:lnSpc>
                <a:spcPct val="96000"/>
              </a:lnSpc>
              <a:spcBef>
                <a:spcPts val="0"/>
              </a:spcBef>
              <a:spcAft>
                <a:spcPts val="0"/>
              </a:spcAft>
              <a:buNone/>
            </a:pPr>
            <a:r>
              <a:rPr lang="en-US" sz="2500" b="0" i="0" u="none" strike="noStrike" cap="none" dirty="0">
                <a:solidFill>
                  <a:schemeClr val="dk1"/>
                </a:solidFill>
                <a:latin typeface="Calibri"/>
                <a:ea typeface="Calibri"/>
                <a:cs typeface="Calibri"/>
                <a:sym typeface="Calibri"/>
              </a:rPr>
              <a:t>As previously stated, confidentiality is </a:t>
            </a:r>
            <a:r>
              <a:rPr lang="en-US" sz="2500" b="1" i="1" u="none" strike="noStrike" cap="none" dirty="0">
                <a:solidFill>
                  <a:schemeClr val="dk1"/>
                </a:solidFill>
                <a:latin typeface="Calibri"/>
                <a:ea typeface="Calibri"/>
                <a:cs typeface="Calibri"/>
                <a:sym typeface="Calibri"/>
              </a:rPr>
              <a:t>absolutely essential  </a:t>
            </a:r>
            <a:r>
              <a:rPr lang="en-US" sz="2500" b="0" i="0" u="none" strike="noStrike" cap="none" dirty="0">
                <a:solidFill>
                  <a:schemeClr val="dk1"/>
                </a:solidFill>
                <a:latin typeface="Calibri"/>
                <a:ea typeface="Calibri"/>
                <a:cs typeface="Calibri"/>
                <a:sym typeface="Calibri"/>
              </a:rPr>
              <a:t>throughout the entire search process. Members owe a duty of  care to the University and to one another to protect the freest  expression of opinion in committee deliberations without fear  that comments will be shared with others outside the  committee. Every remark must be taken as privileged.</a:t>
            </a:r>
            <a:endParaRPr sz="2500" b="0" i="0" u="none" strike="noStrike" cap="none" dirty="0">
              <a:solidFill>
                <a:schemeClr val="dk1"/>
              </a:solidFill>
              <a:latin typeface="Calibri"/>
              <a:ea typeface="Calibri"/>
              <a:cs typeface="Calibri"/>
              <a:sym typeface="Calibri"/>
            </a:endParaRPr>
          </a:p>
          <a:p>
            <a:pPr marL="12700" marR="46990" lvl="0" indent="0" algn="l" rtl="0">
              <a:lnSpc>
                <a:spcPct val="96000"/>
              </a:lnSpc>
              <a:spcBef>
                <a:spcPts val="0"/>
              </a:spcBef>
              <a:spcAft>
                <a:spcPts val="0"/>
              </a:spcAft>
              <a:buNone/>
            </a:pPr>
            <a:r>
              <a:rPr lang="en-US" sz="2500" b="0" i="0" u="none" strike="noStrike" cap="none" dirty="0">
                <a:solidFill>
                  <a:schemeClr val="dk1"/>
                </a:solidFill>
                <a:latin typeface="Calibri"/>
                <a:ea typeface="Calibri"/>
                <a:cs typeface="Calibri"/>
                <a:sym typeface="Calibri"/>
              </a:rPr>
              <a:t>Committee deliberations and decisions are to be held in strict  confidence until public disclosure is necessary for the conduct  of on-campus interview and for final selection. Disclosure  must only be on a need-to-know basis.</a:t>
            </a:r>
            <a:endParaRPr sz="25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1"/>
          <p:cNvSpPr txBox="1">
            <a:spLocks noGrp="1"/>
          </p:cNvSpPr>
          <p:nvPr>
            <p:ph type="title"/>
          </p:nvPr>
        </p:nvSpPr>
        <p:spPr>
          <a:xfrm>
            <a:off x="1028700" y="685800"/>
            <a:ext cx="7200900" cy="807299"/>
          </a:xfrm>
          <a:prstGeom prst="rect">
            <a:avLst/>
          </a:prstGeom>
          <a:noFill/>
          <a:ln>
            <a:noFill/>
          </a:ln>
        </p:spPr>
        <p:txBody>
          <a:bodyPr spcFirstLastPara="1" wrap="square" lIns="0" tIns="128925" rIns="0" bIns="0" anchor="t" anchorCtr="0">
            <a:noAutofit/>
          </a:bodyPr>
          <a:lstStyle/>
          <a:p>
            <a:pPr marL="12700" lvl="0" indent="0" algn="l" rtl="0">
              <a:lnSpc>
                <a:spcPct val="100000"/>
              </a:lnSpc>
              <a:spcBef>
                <a:spcPts val="0"/>
              </a:spcBef>
              <a:spcAft>
                <a:spcPts val="0"/>
              </a:spcAft>
              <a:buClr>
                <a:srgbClr val="FFC000"/>
              </a:buClr>
              <a:buSzPts val="4400"/>
              <a:buFont typeface="Libre Franklin"/>
              <a:buNone/>
            </a:pPr>
            <a:r>
              <a:rPr lang="en-US" sz="4400">
                <a:solidFill>
                  <a:srgbClr val="FFC000"/>
                </a:solidFill>
              </a:rPr>
              <a:t>BE AWARE OF…</a:t>
            </a:r>
            <a:endParaRPr sz="4400">
              <a:solidFill>
                <a:srgbClr val="FFC000"/>
              </a:solidFill>
            </a:endParaRPr>
          </a:p>
        </p:txBody>
      </p:sp>
      <p:sp>
        <p:nvSpPr>
          <p:cNvPr id="165" name="Google Shape;165;p21"/>
          <p:cNvSpPr txBox="1">
            <a:spLocks noGrp="1"/>
          </p:cNvSpPr>
          <p:nvPr>
            <p:ph type="ftr" idx="11"/>
          </p:nvPr>
        </p:nvSpPr>
        <p:spPr>
          <a:xfrm>
            <a:off x="2170173" y="6453386"/>
            <a:ext cx="4710623" cy="404614"/>
          </a:xfrm>
          <a:prstGeom prst="rect">
            <a:avLst/>
          </a:prstGeom>
          <a:noFill/>
          <a:ln>
            <a:noFill/>
          </a:ln>
        </p:spPr>
        <p:txBody>
          <a:bodyPr spcFirstLastPara="1" wrap="square" lIns="0" tIns="0" rIns="0" bIns="0" anchor="ctr" anchorCtr="0">
            <a:noAutofit/>
          </a:bodyPr>
          <a:lstStyle/>
          <a:p>
            <a:pPr marL="12700" lvl="0" indent="0" algn="l" rtl="0">
              <a:lnSpc>
                <a:spcPct val="115000"/>
              </a:lnSpc>
              <a:spcBef>
                <a:spcPts val="0"/>
              </a:spcBef>
              <a:spcAft>
                <a:spcPts val="0"/>
              </a:spcAft>
              <a:buNone/>
            </a:pPr>
            <a:r>
              <a:rPr lang="en-US"/>
              <a:t>WLU Human Resource Services Procedures for Effective Administrative, Faculty &amp; Staff Searches</a:t>
            </a:r>
            <a:endParaRPr/>
          </a:p>
        </p:txBody>
      </p:sp>
      <p:sp>
        <p:nvSpPr>
          <p:cNvPr id="166" name="Google Shape;166;p21"/>
          <p:cNvSpPr txBox="1">
            <a:spLocks noGrp="1"/>
          </p:cNvSpPr>
          <p:nvPr>
            <p:ph type="sldNum" idx="12"/>
          </p:nvPr>
        </p:nvSpPr>
        <p:spPr>
          <a:xfrm>
            <a:off x="7104552" y="6453386"/>
            <a:ext cx="1197219" cy="404614"/>
          </a:xfrm>
          <a:prstGeom prst="rect">
            <a:avLst/>
          </a:prstGeom>
          <a:noFill/>
          <a:ln>
            <a:noFill/>
          </a:ln>
        </p:spPr>
        <p:txBody>
          <a:bodyPr spcFirstLastPara="1" wrap="square" lIns="91425" tIns="45700" rIns="91425" bIns="45700" anchor="ctr" anchorCtr="0">
            <a:noAutofit/>
          </a:bodyPr>
          <a:lstStyle/>
          <a:p>
            <a:pPr marL="102870" lvl="0" indent="0" algn="r" rtl="0">
              <a:lnSpc>
                <a:spcPct val="124000"/>
              </a:lnSpc>
              <a:spcBef>
                <a:spcPts val="0"/>
              </a:spcBef>
              <a:spcAft>
                <a:spcPts val="0"/>
              </a:spcAft>
              <a:buNone/>
            </a:pPr>
            <a:fld id="{00000000-1234-1234-1234-123412341234}" type="slidenum">
              <a:rPr lang="en-US"/>
              <a:t>9</a:t>
            </a:fld>
            <a:endParaRPr/>
          </a:p>
        </p:txBody>
      </p:sp>
      <p:sp>
        <p:nvSpPr>
          <p:cNvPr id="167" name="Google Shape;167;p21"/>
          <p:cNvSpPr txBox="1"/>
          <p:nvPr/>
        </p:nvSpPr>
        <p:spPr>
          <a:xfrm>
            <a:off x="8503571" y="6463728"/>
            <a:ext cx="102870" cy="177800"/>
          </a:xfrm>
          <a:prstGeom prst="rect">
            <a:avLst/>
          </a:prstGeom>
          <a:noFill/>
          <a:ln>
            <a:noFill/>
          </a:ln>
        </p:spPr>
        <p:txBody>
          <a:bodyPr spcFirstLastPara="1" wrap="square" lIns="0" tIns="0" rIns="0" bIns="0" anchor="t" anchorCtr="0">
            <a:noAutofit/>
          </a:bodyPr>
          <a:lstStyle/>
          <a:p>
            <a:pPr marL="12700" marR="0" lvl="0" indent="0" algn="l" rtl="0">
              <a:lnSpc>
                <a:spcPct val="103333"/>
              </a:lnSpc>
              <a:spcBef>
                <a:spcPts val="0"/>
              </a:spcBef>
              <a:spcAft>
                <a:spcPts val="0"/>
              </a:spcAft>
              <a:buNone/>
            </a:pPr>
            <a:r>
              <a:rPr lang="en-US" sz="1200" b="0" i="0" u="none" strike="noStrike" cap="none">
                <a:solidFill>
                  <a:srgbClr val="8A8A8A"/>
                </a:solidFill>
                <a:latin typeface="Calibri"/>
                <a:ea typeface="Calibri"/>
                <a:cs typeface="Calibri"/>
                <a:sym typeface="Calibri"/>
              </a:rPr>
              <a:t>9</a:t>
            </a:r>
            <a:endParaRPr sz="1200" b="0" i="0" u="none" strike="noStrike" cap="none">
              <a:solidFill>
                <a:schemeClr val="dk1"/>
              </a:solidFill>
              <a:latin typeface="Calibri"/>
              <a:ea typeface="Calibri"/>
              <a:cs typeface="Calibri"/>
              <a:sym typeface="Calibri"/>
            </a:endParaRPr>
          </a:p>
        </p:txBody>
      </p:sp>
      <p:sp>
        <p:nvSpPr>
          <p:cNvPr id="168" name="Google Shape;168;p21"/>
          <p:cNvSpPr txBox="1"/>
          <p:nvPr/>
        </p:nvSpPr>
        <p:spPr>
          <a:xfrm>
            <a:off x="535940" y="1855177"/>
            <a:ext cx="7944484" cy="3878097"/>
          </a:xfrm>
          <a:prstGeom prst="rect">
            <a:avLst/>
          </a:prstGeom>
          <a:noFill/>
          <a:ln>
            <a:noFill/>
          </a:ln>
        </p:spPr>
        <p:txBody>
          <a:bodyPr spcFirstLastPara="1" wrap="square" lIns="0" tIns="0" rIns="0" bIns="0" anchor="t" anchorCtr="0">
            <a:noAutofit/>
          </a:bodyPr>
          <a:lstStyle/>
          <a:p>
            <a:pPr marL="12700" marR="0" lvl="0" indent="0" algn="l" rtl="0">
              <a:lnSpc>
                <a:spcPct val="111458"/>
              </a:lnSpc>
              <a:spcBef>
                <a:spcPts val="0"/>
              </a:spcBef>
              <a:spcAft>
                <a:spcPts val="0"/>
              </a:spcAft>
              <a:buNone/>
            </a:pPr>
            <a:r>
              <a:rPr lang="en-US" sz="2400" b="1" i="1" u="none" strike="noStrike" cap="none" dirty="0">
                <a:solidFill>
                  <a:schemeClr val="dk1"/>
                </a:solidFill>
                <a:latin typeface="Calibri"/>
                <a:ea typeface="Calibri"/>
                <a:cs typeface="Calibri"/>
                <a:sym typeface="Calibri"/>
              </a:rPr>
              <a:t>Unconscious Bias</a:t>
            </a:r>
            <a:endParaRPr sz="2400" b="0" i="0" u="none" strike="noStrike" cap="none" dirty="0">
              <a:solidFill>
                <a:schemeClr val="dk1"/>
              </a:solidFill>
              <a:latin typeface="Calibri"/>
              <a:ea typeface="Calibri"/>
              <a:cs typeface="Calibri"/>
              <a:sym typeface="Calibri"/>
            </a:endParaRPr>
          </a:p>
          <a:p>
            <a:pPr marL="12700" marR="5080" lvl="0" indent="0" algn="l" rtl="0">
              <a:lnSpc>
                <a:spcPct val="80000"/>
              </a:lnSpc>
              <a:spcBef>
                <a:spcPts val="225"/>
              </a:spcBef>
              <a:spcAft>
                <a:spcPts val="0"/>
              </a:spcAft>
              <a:buNone/>
            </a:pPr>
            <a:r>
              <a:rPr lang="en-US" sz="1800" b="0" i="0" u="none" strike="noStrike" cap="none" dirty="0">
                <a:solidFill>
                  <a:schemeClr val="dk1"/>
                </a:solidFill>
                <a:latin typeface="Calibri"/>
                <a:ea typeface="Calibri"/>
                <a:cs typeface="Calibri"/>
                <a:sym typeface="Calibri"/>
              </a:rPr>
              <a:t>It is important for search committee members to be aware of the possibilities for bias  in screening applications. Unconscious bias can be influenced by our background,  cultural environment and personal experiences. Research shows that every one of us  brings a lifetime of experiences and cultural history that shapes our evaluation of  others.</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30"/>
              </a:spcBef>
              <a:spcAft>
                <a:spcPts val="0"/>
              </a:spcAft>
              <a:buNone/>
            </a:pPr>
            <a:endParaRPr sz="1850" b="0" i="0" u="none" strike="noStrike" cap="none" dirty="0">
              <a:solidFill>
                <a:schemeClr val="dk1"/>
              </a:solidFill>
              <a:latin typeface="Times New Roman"/>
              <a:ea typeface="Times New Roman"/>
              <a:cs typeface="Times New Roman"/>
              <a:sym typeface="Times New Roman"/>
            </a:endParaRPr>
          </a:p>
          <a:p>
            <a:pPr marL="12700" marR="0" lvl="0" indent="0" algn="l" rtl="0">
              <a:lnSpc>
                <a:spcPct val="100000"/>
              </a:lnSpc>
              <a:spcBef>
                <a:spcPts val="0"/>
              </a:spcBef>
              <a:spcAft>
                <a:spcPts val="0"/>
              </a:spcAft>
              <a:buNone/>
            </a:pPr>
            <a:r>
              <a:rPr lang="en-US" sz="1800" b="1" i="0" u="none" strike="noStrike" cap="none" dirty="0">
                <a:solidFill>
                  <a:schemeClr val="dk1"/>
                </a:solidFill>
                <a:latin typeface="Calibri"/>
                <a:ea typeface="Calibri"/>
                <a:cs typeface="Calibri"/>
                <a:sym typeface="Calibri"/>
              </a:rPr>
              <a:t>Some ideas for minimizing the influence of bias and assumptions are:</a:t>
            </a:r>
            <a:endParaRPr sz="1800" b="0" i="0" u="none" strike="noStrike" cap="none" dirty="0">
              <a:solidFill>
                <a:schemeClr val="dk1"/>
              </a:solidFill>
              <a:latin typeface="Calibri"/>
              <a:ea typeface="Calibri"/>
              <a:cs typeface="Calibri"/>
              <a:sym typeface="Calibri"/>
            </a:endParaRPr>
          </a:p>
          <a:p>
            <a:pPr marL="184785" marR="848994" lvl="0" indent="-172085" algn="l" rtl="0">
              <a:lnSpc>
                <a:spcPct val="80000"/>
              </a:lnSpc>
              <a:spcBef>
                <a:spcPts val="43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Increase the representation of women and people from underrepresented  communities in both the search committee and the applicant pool;</a:t>
            </a:r>
            <a:endParaRPr sz="1800" b="0" i="0" u="none" strike="noStrike" cap="none" dirty="0">
              <a:solidFill>
                <a:schemeClr val="dk1"/>
              </a:solidFill>
              <a:latin typeface="Calibri"/>
              <a:ea typeface="Calibri"/>
              <a:cs typeface="Calibri"/>
              <a:sym typeface="Calibri"/>
            </a:endParaRPr>
          </a:p>
          <a:p>
            <a:pPr marL="184785" marR="32384" lvl="0" indent="-172085" algn="l" rtl="0">
              <a:lnSpc>
                <a:spcPct val="80000"/>
              </a:lnSpc>
              <a:spcBef>
                <a:spcPts val="43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Discuss research on biases and assumptions as a search committee and consciously  strive to minimize their influence in the evaluation process;</a:t>
            </a:r>
            <a:endParaRPr sz="1800" b="0" i="0" u="none" strike="noStrike" cap="none" dirty="0">
              <a:solidFill>
                <a:schemeClr val="dk1"/>
              </a:solidFill>
              <a:latin typeface="Calibri"/>
              <a:ea typeface="Calibri"/>
              <a:cs typeface="Calibri"/>
              <a:sym typeface="Calibri"/>
            </a:endParaRPr>
          </a:p>
          <a:p>
            <a:pPr marL="184785" marR="0" lvl="0" indent="-172085"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Spend sufficient time evaluating each applicant.</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Crop">
  <a:themeElements>
    <a:clrScheme name="Crop">
      <a:dk1>
        <a:srgbClr val="000000"/>
      </a:dk1>
      <a:lt1>
        <a:srgbClr val="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2217</Words>
  <Application>Microsoft Office PowerPoint</Application>
  <PresentationFormat>On-screen Show (4:3)</PresentationFormat>
  <Paragraphs>203</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Libre Franklin</vt:lpstr>
      <vt:lpstr>Times New Roman</vt:lpstr>
      <vt:lpstr>Cambria</vt:lpstr>
      <vt:lpstr>Calibri</vt:lpstr>
      <vt:lpstr>Arial</vt:lpstr>
      <vt:lpstr>Crop</vt:lpstr>
      <vt:lpstr>Effective Administrative,  Faculty &amp; Staff Searches </vt:lpstr>
      <vt:lpstr>Objectives</vt:lpstr>
      <vt:lpstr>What is a Search Committee?</vt:lpstr>
      <vt:lpstr>Why do we use  Search Committees?</vt:lpstr>
      <vt:lpstr>Roles of the Search Committee</vt:lpstr>
      <vt:lpstr>PowerPoint Presentation</vt:lpstr>
      <vt:lpstr>Responsibilities of the Search Committee</vt:lpstr>
      <vt:lpstr>Confidentiality</vt:lpstr>
      <vt:lpstr>BE AWARE OF…</vt:lpstr>
      <vt:lpstr>BE AWARE OF…</vt:lpstr>
      <vt:lpstr>BE AWARE OF…</vt:lpstr>
      <vt:lpstr>Guidelines &amp; Best Practices</vt:lpstr>
      <vt:lpstr>Guidelines &amp; Best Practices (cont.)</vt:lpstr>
      <vt:lpstr>Guidelines &amp; Best Practices (cont.)</vt:lpstr>
      <vt:lpstr>You can only ask questions that are related to  minimum age requirements set by the law.</vt:lpstr>
      <vt:lpstr>Race</vt:lpstr>
      <vt:lpstr>Religion</vt:lpstr>
      <vt:lpstr>Gender and Sexual Orientation</vt:lpstr>
      <vt:lpstr>Arrest or Conviction of Crime</vt:lpstr>
      <vt:lpstr>Citizenship or Nationality</vt:lpstr>
      <vt:lpstr>Disability</vt:lpstr>
      <vt:lpstr>Family Status</vt:lpstr>
      <vt:lpstr>Do you know? True or False?</vt:lpstr>
      <vt:lpstr>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Administrative,  Faculty &amp; Staff Searches</dc:title>
  <dc:creator>Emily D'Aquila</dc:creator>
  <cp:lastModifiedBy>Emily D'Aquila</cp:lastModifiedBy>
  <cp:revision>5</cp:revision>
  <dcterms:modified xsi:type="dcterms:W3CDTF">2021-01-06T14:14:18Z</dcterms:modified>
</cp:coreProperties>
</file>