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66" r:id="rId6"/>
    <p:sldId id="257" r:id="rId7"/>
    <p:sldId id="258" r:id="rId8"/>
    <p:sldId id="260" r:id="rId9"/>
    <p:sldId id="261" r:id="rId10"/>
    <p:sldId id="262" r:id="rId11"/>
    <p:sldId id="263" r:id="rId12"/>
    <p:sldId id="264" r:id="rId13"/>
    <p:sldId id="265" r:id="rId14"/>
    <p:sldId id="267" r:id="rId15"/>
    <p:sldId id="268" r:id="rId16"/>
    <p:sldId id="269" r:id="rId17"/>
    <p:sldId id="271" r:id="rId18"/>
    <p:sldId id="270" r:id="rId19"/>
    <p:sldId id="27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F0DDE6-21BB-48E1-A885-B7557921B26C}" v="2" dt="2022-06-08T19:01:11.5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McPherson" userId="cff9a6d8-36a6-48dd-a41b-1c4c98031c59" providerId="ADAL" clId="{38F0DDE6-21BB-48E1-A885-B7557921B26C}"/>
    <pc:docChg chg="undo custSel addSld delSld modSld">
      <pc:chgData name="Chris McPherson" userId="cff9a6d8-36a6-48dd-a41b-1c4c98031c59" providerId="ADAL" clId="{38F0DDE6-21BB-48E1-A885-B7557921B26C}" dt="2022-06-08T19:01:19.576" v="1182"/>
      <pc:docMkLst>
        <pc:docMk/>
      </pc:docMkLst>
      <pc:sldChg chg="modSp mod">
        <pc:chgData name="Chris McPherson" userId="cff9a6d8-36a6-48dd-a41b-1c4c98031c59" providerId="ADAL" clId="{38F0DDE6-21BB-48E1-A885-B7557921B26C}" dt="2022-06-07T22:18:20.755" v="1045" actId="1076"/>
        <pc:sldMkLst>
          <pc:docMk/>
          <pc:sldMk cId="647730217" sldId="256"/>
        </pc:sldMkLst>
        <pc:spChg chg="mod">
          <ac:chgData name="Chris McPherson" userId="cff9a6d8-36a6-48dd-a41b-1c4c98031c59" providerId="ADAL" clId="{38F0DDE6-21BB-48E1-A885-B7557921B26C}" dt="2022-06-07T22:18:16.240" v="1044" actId="404"/>
          <ac:spMkLst>
            <pc:docMk/>
            <pc:sldMk cId="647730217" sldId="256"/>
            <ac:spMk id="2" creationId="{C64418D3-C533-58F4-2F78-993DB0B4193E}"/>
          </ac:spMkLst>
        </pc:spChg>
        <pc:spChg chg="mod">
          <ac:chgData name="Chris McPherson" userId="cff9a6d8-36a6-48dd-a41b-1c4c98031c59" providerId="ADAL" clId="{38F0DDE6-21BB-48E1-A885-B7557921B26C}" dt="2022-06-07T22:18:20.755" v="1045" actId="1076"/>
          <ac:spMkLst>
            <pc:docMk/>
            <pc:sldMk cId="647730217" sldId="256"/>
            <ac:spMk id="3" creationId="{A3E40548-BCD8-4C3D-4F2A-0BFDA566335A}"/>
          </ac:spMkLst>
        </pc:spChg>
      </pc:sldChg>
      <pc:sldChg chg="modSp mod">
        <pc:chgData name="Chris McPherson" userId="cff9a6d8-36a6-48dd-a41b-1c4c98031c59" providerId="ADAL" clId="{38F0DDE6-21BB-48E1-A885-B7557921B26C}" dt="2022-06-07T22:17:59.060" v="1037"/>
        <pc:sldMkLst>
          <pc:docMk/>
          <pc:sldMk cId="3192094482" sldId="257"/>
        </pc:sldMkLst>
        <pc:spChg chg="mod">
          <ac:chgData name="Chris McPherson" userId="cff9a6d8-36a6-48dd-a41b-1c4c98031c59" providerId="ADAL" clId="{38F0DDE6-21BB-48E1-A885-B7557921B26C}" dt="2022-06-07T22:17:59.060" v="1037"/>
          <ac:spMkLst>
            <pc:docMk/>
            <pc:sldMk cId="3192094482" sldId="257"/>
            <ac:spMk id="2" creationId="{D6E41341-F6F9-87F4-64B6-9B7F1CA28D6B}"/>
          </ac:spMkLst>
        </pc:spChg>
        <pc:spChg chg="mod">
          <ac:chgData name="Chris McPherson" userId="cff9a6d8-36a6-48dd-a41b-1c4c98031c59" providerId="ADAL" clId="{38F0DDE6-21BB-48E1-A885-B7557921B26C}" dt="2022-06-07T22:17:59.060" v="1037"/>
          <ac:spMkLst>
            <pc:docMk/>
            <pc:sldMk cId="3192094482" sldId="257"/>
            <ac:spMk id="3" creationId="{2CEEAE2B-AEAB-8E54-AD22-54F129CB6130}"/>
          </ac:spMkLst>
        </pc:spChg>
      </pc:sldChg>
      <pc:sldChg chg="modSp mod">
        <pc:chgData name="Chris McPherson" userId="cff9a6d8-36a6-48dd-a41b-1c4c98031c59" providerId="ADAL" clId="{38F0DDE6-21BB-48E1-A885-B7557921B26C}" dt="2022-06-07T22:17:59.406" v="1040" actId="27636"/>
        <pc:sldMkLst>
          <pc:docMk/>
          <pc:sldMk cId="4254648804" sldId="258"/>
        </pc:sldMkLst>
        <pc:spChg chg="mod">
          <ac:chgData name="Chris McPherson" userId="cff9a6d8-36a6-48dd-a41b-1c4c98031c59" providerId="ADAL" clId="{38F0DDE6-21BB-48E1-A885-B7557921B26C}" dt="2022-06-07T22:17:59.060" v="1037"/>
          <ac:spMkLst>
            <pc:docMk/>
            <pc:sldMk cId="4254648804" sldId="258"/>
            <ac:spMk id="2" creationId="{9880639F-95E7-CA6C-6567-932639AB273B}"/>
          </ac:spMkLst>
        </pc:spChg>
        <pc:spChg chg="mod">
          <ac:chgData name="Chris McPherson" userId="cff9a6d8-36a6-48dd-a41b-1c4c98031c59" providerId="ADAL" clId="{38F0DDE6-21BB-48E1-A885-B7557921B26C}" dt="2022-06-07T22:17:59.406" v="1040" actId="27636"/>
          <ac:spMkLst>
            <pc:docMk/>
            <pc:sldMk cId="4254648804" sldId="258"/>
            <ac:spMk id="3" creationId="{274BC3EA-76E8-0662-2AE1-06D78AF4564F}"/>
          </ac:spMkLst>
        </pc:spChg>
        <pc:spChg chg="mod">
          <ac:chgData name="Chris McPherson" userId="cff9a6d8-36a6-48dd-a41b-1c4c98031c59" providerId="ADAL" clId="{38F0DDE6-21BB-48E1-A885-B7557921B26C}" dt="2022-06-07T22:17:59.404" v="1039" actId="27636"/>
          <ac:spMkLst>
            <pc:docMk/>
            <pc:sldMk cId="4254648804" sldId="258"/>
            <ac:spMk id="4" creationId="{10240AB6-686D-F4B7-CF6C-37957CF7E464}"/>
          </ac:spMkLst>
        </pc:spChg>
      </pc:sldChg>
      <pc:sldChg chg="modSp mod">
        <pc:chgData name="Chris McPherson" userId="cff9a6d8-36a6-48dd-a41b-1c4c98031c59" providerId="ADAL" clId="{38F0DDE6-21BB-48E1-A885-B7557921B26C}" dt="2022-06-08T19:00:11.886" v="1145" actId="20577"/>
        <pc:sldMkLst>
          <pc:docMk/>
          <pc:sldMk cId="1729877690" sldId="260"/>
        </pc:sldMkLst>
        <pc:spChg chg="mod">
          <ac:chgData name="Chris McPherson" userId="cff9a6d8-36a6-48dd-a41b-1c4c98031c59" providerId="ADAL" clId="{38F0DDE6-21BB-48E1-A885-B7557921B26C}" dt="2022-06-07T22:17:59.060" v="1037"/>
          <ac:spMkLst>
            <pc:docMk/>
            <pc:sldMk cId="1729877690" sldId="260"/>
            <ac:spMk id="5" creationId="{C8613B13-868C-0516-0DF6-0FCBDA6AFC66}"/>
          </ac:spMkLst>
        </pc:spChg>
        <pc:spChg chg="mod">
          <ac:chgData name="Chris McPherson" userId="cff9a6d8-36a6-48dd-a41b-1c4c98031c59" providerId="ADAL" clId="{38F0DDE6-21BB-48E1-A885-B7557921B26C}" dt="2022-06-08T19:00:11.886" v="1145" actId="20577"/>
          <ac:spMkLst>
            <pc:docMk/>
            <pc:sldMk cId="1729877690" sldId="260"/>
            <ac:spMk id="8" creationId="{AB3CEB5D-CB9D-2119-CB1D-C617A1DA734B}"/>
          </ac:spMkLst>
        </pc:spChg>
        <pc:picChg chg="mod">
          <ac:chgData name="Chris McPherson" userId="cff9a6d8-36a6-48dd-a41b-1c4c98031c59" providerId="ADAL" clId="{38F0DDE6-21BB-48E1-A885-B7557921B26C}" dt="2022-06-08T18:59:57.483" v="1135" actId="1076"/>
          <ac:picMkLst>
            <pc:docMk/>
            <pc:sldMk cId="1729877690" sldId="260"/>
            <ac:picMk id="3" creationId="{E54983C2-3A39-B26E-3580-3E0475EC7D11}"/>
          </ac:picMkLst>
        </pc:picChg>
      </pc:sldChg>
      <pc:sldChg chg="modSp mod">
        <pc:chgData name="Chris McPherson" userId="cff9a6d8-36a6-48dd-a41b-1c4c98031c59" providerId="ADAL" clId="{38F0DDE6-21BB-48E1-A885-B7557921B26C}" dt="2022-06-07T22:19:07.573" v="1051" actId="20577"/>
        <pc:sldMkLst>
          <pc:docMk/>
          <pc:sldMk cId="1492236458" sldId="261"/>
        </pc:sldMkLst>
        <pc:spChg chg="mod">
          <ac:chgData name="Chris McPherson" userId="cff9a6d8-36a6-48dd-a41b-1c4c98031c59" providerId="ADAL" clId="{38F0DDE6-21BB-48E1-A885-B7557921B26C}" dt="2022-06-07T22:17:59.060" v="1037"/>
          <ac:spMkLst>
            <pc:docMk/>
            <pc:sldMk cId="1492236458" sldId="261"/>
            <ac:spMk id="5" creationId="{C8613B13-868C-0516-0DF6-0FCBDA6AFC66}"/>
          </ac:spMkLst>
        </pc:spChg>
        <pc:spChg chg="mod">
          <ac:chgData name="Chris McPherson" userId="cff9a6d8-36a6-48dd-a41b-1c4c98031c59" providerId="ADAL" clId="{38F0DDE6-21BB-48E1-A885-B7557921B26C}" dt="2022-06-07T22:19:07.573" v="1051" actId="20577"/>
          <ac:spMkLst>
            <pc:docMk/>
            <pc:sldMk cId="1492236458" sldId="261"/>
            <ac:spMk id="8" creationId="{AB3CEB5D-CB9D-2119-CB1D-C617A1DA734B}"/>
          </ac:spMkLst>
        </pc:spChg>
        <pc:picChg chg="mod">
          <ac:chgData name="Chris McPherson" userId="cff9a6d8-36a6-48dd-a41b-1c4c98031c59" providerId="ADAL" clId="{38F0DDE6-21BB-48E1-A885-B7557921B26C}" dt="2022-06-07T22:18:44.323" v="1050" actId="1076"/>
          <ac:picMkLst>
            <pc:docMk/>
            <pc:sldMk cId="1492236458" sldId="261"/>
            <ac:picMk id="3" creationId="{F846414D-45C8-A528-50DD-A3F27DAA4E89}"/>
          </ac:picMkLst>
        </pc:picChg>
      </pc:sldChg>
      <pc:sldChg chg="modSp mod">
        <pc:chgData name="Chris McPherson" userId="cff9a6d8-36a6-48dd-a41b-1c4c98031c59" providerId="ADAL" clId="{38F0DDE6-21BB-48E1-A885-B7557921B26C}" dt="2022-06-07T22:19:14.020" v="1053" actId="1076"/>
        <pc:sldMkLst>
          <pc:docMk/>
          <pc:sldMk cId="911027905" sldId="262"/>
        </pc:sldMkLst>
        <pc:spChg chg="mod">
          <ac:chgData name="Chris McPherson" userId="cff9a6d8-36a6-48dd-a41b-1c4c98031c59" providerId="ADAL" clId="{38F0DDE6-21BB-48E1-A885-B7557921B26C}" dt="2022-06-07T22:17:59.060" v="1037"/>
          <ac:spMkLst>
            <pc:docMk/>
            <pc:sldMk cId="911027905" sldId="262"/>
            <ac:spMk id="5" creationId="{C8613B13-868C-0516-0DF6-0FCBDA6AFC66}"/>
          </ac:spMkLst>
        </pc:spChg>
        <pc:spChg chg="mod">
          <ac:chgData name="Chris McPherson" userId="cff9a6d8-36a6-48dd-a41b-1c4c98031c59" providerId="ADAL" clId="{38F0DDE6-21BB-48E1-A885-B7557921B26C}" dt="2022-06-07T22:17:59.060" v="1037"/>
          <ac:spMkLst>
            <pc:docMk/>
            <pc:sldMk cId="911027905" sldId="262"/>
            <ac:spMk id="8" creationId="{AB3CEB5D-CB9D-2119-CB1D-C617A1DA734B}"/>
          </ac:spMkLst>
        </pc:spChg>
        <pc:picChg chg="mod">
          <ac:chgData name="Chris McPherson" userId="cff9a6d8-36a6-48dd-a41b-1c4c98031c59" providerId="ADAL" clId="{38F0DDE6-21BB-48E1-A885-B7557921B26C}" dt="2022-06-07T22:19:14.020" v="1053" actId="1076"/>
          <ac:picMkLst>
            <pc:docMk/>
            <pc:sldMk cId="911027905" sldId="262"/>
            <ac:picMk id="3" creationId="{56810A53-8643-22DD-763F-4E1E1A6C68FE}"/>
          </ac:picMkLst>
        </pc:picChg>
      </pc:sldChg>
      <pc:sldChg chg="modSp mod">
        <pc:chgData name="Chris McPherson" userId="cff9a6d8-36a6-48dd-a41b-1c4c98031c59" providerId="ADAL" clId="{38F0DDE6-21BB-48E1-A885-B7557921B26C}" dt="2022-06-07T22:19:24.052" v="1055" actId="1076"/>
        <pc:sldMkLst>
          <pc:docMk/>
          <pc:sldMk cId="3710774939" sldId="263"/>
        </pc:sldMkLst>
        <pc:spChg chg="mod">
          <ac:chgData name="Chris McPherson" userId="cff9a6d8-36a6-48dd-a41b-1c4c98031c59" providerId="ADAL" clId="{38F0DDE6-21BB-48E1-A885-B7557921B26C}" dt="2022-06-07T22:17:59.060" v="1037"/>
          <ac:spMkLst>
            <pc:docMk/>
            <pc:sldMk cId="3710774939" sldId="263"/>
            <ac:spMk id="5" creationId="{C8613B13-868C-0516-0DF6-0FCBDA6AFC66}"/>
          </ac:spMkLst>
        </pc:spChg>
        <pc:spChg chg="mod">
          <ac:chgData name="Chris McPherson" userId="cff9a6d8-36a6-48dd-a41b-1c4c98031c59" providerId="ADAL" clId="{38F0DDE6-21BB-48E1-A885-B7557921B26C}" dt="2022-06-07T22:17:59.060" v="1037"/>
          <ac:spMkLst>
            <pc:docMk/>
            <pc:sldMk cId="3710774939" sldId="263"/>
            <ac:spMk id="8" creationId="{AB3CEB5D-CB9D-2119-CB1D-C617A1DA734B}"/>
          </ac:spMkLst>
        </pc:spChg>
        <pc:picChg chg="mod">
          <ac:chgData name="Chris McPherson" userId="cff9a6d8-36a6-48dd-a41b-1c4c98031c59" providerId="ADAL" clId="{38F0DDE6-21BB-48E1-A885-B7557921B26C}" dt="2022-06-07T22:19:24.052" v="1055" actId="1076"/>
          <ac:picMkLst>
            <pc:docMk/>
            <pc:sldMk cId="3710774939" sldId="263"/>
            <ac:picMk id="4" creationId="{29C835DE-6484-08B3-AF64-598C0550C47C}"/>
          </ac:picMkLst>
        </pc:picChg>
      </pc:sldChg>
      <pc:sldChg chg="modSp mod">
        <pc:chgData name="Chris McPherson" userId="cff9a6d8-36a6-48dd-a41b-1c4c98031c59" providerId="ADAL" clId="{38F0DDE6-21BB-48E1-A885-B7557921B26C}" dt="2022-06-07T22:19:30.147" v="1057" actId="1076"/>
        <pc:sldMkLst>
          <pc:docMk/>
          <pc:sldMk cId="3954886925" sldId="264"/>
        </pc:sldMkLst>
        <pc:spChg chg="mod">
          <ac:chgData name="Chris McPherson" userId="cff9a6d8-36a6-48dd-a41b-1c4c98031c59" providerId="ADAL" clId="{38F0DDE6-21BB-48E1-A885-B7557921B26C}" dt="2022-06-07T22:17:59.060" v="1037"/>
          <ac:spMkLst>
            <pc:docMk/>
            <pc:sldMk cId="3954886925" sldId="264"/>
            <ac:spMk id="5" creationId="{C8613B13-868C-0516-0DF6-0FCBDA6AFC66}"/>
          </ac:spMkLst>
        </pc:spChg>
        <pc:picChg chg="mod">
          <ac:chgData name="Chris McPherson" userId="cff9a6d8-36a6-48dd-a41b-1c4c98031c59" providerId="ADAL" clId="{38F0DDE6-21BB-48E1-A885-B7557921B26C}" dt="2022-06-07T22:19:30.147" v="1057" actId="1076"/>
          <ac:picMkLst>
            <pc:docMk/>
            <pc:sldMk cId="3954886925" sldId="264"/>
            <ac:picMk id="3" creationId="{911963A2-FD06-4C76-B022-09308313FC14}"/>
          </ac:picMkLst>
        </pc:picChg>
      </pc:sldChg>
      <pc:sldChg chg="modSp mod">
        <pc:chgData name="Chris McPherson" userId="cff9a6d8-36a6-48dd-a41b-1c4c98031c59" providerId="ADAL" clId="{38F0DDE6-21BB-48E1-A885-B7557921B26C}" dt="2022-06-07T22:19:35.211" v="1059" actId="1076"/>
        <pc:sldMkLst>
          <pc:docMk/>
          <pc:sldMk cId="4224264621" sldId="265"/>
        </pc:sldMkLst>
        <pc:spChg chg="mod">
          <ac:chgData name="Chris McPherson" userId="cff9a6d8-36a6-48dd-a41b-1c4c98031c59" providerId="ADAL" clId="{38F0DDE6-21BB-48E1-A885-B7557921B26C}" dt="2022-06-07T22:17:59.060" v="1037"/>
          <ac:spMkLst>
            <pc:docMk/>
            <pc:sldMk cId="4224264621" sldId="265"/>
            <ac:spMk id="5" creationId="{C8613B13-868C-0516-0DF6-0FCBDA6AFC66}"/>
          </ac:spMkLst>
        </pc:spChg>
        <pc:spChg chg="mod">
          <ac:chgData name="Chris McPherson" userId="cff9a6d8-36a6-48dd-a41b-1c4c98031c59" providerId="ADAL" clId="{38F0DDE6-21BB-48E1-A885-B7557921B26C}" dt="2022-06-07T22:17:59.060" v="1037"/>
          <ac:spMkLst>
            <pc:docMk/>
            <pc:sldMk cId="4224264621" sldId="265"/>
            <ac:spMk id="8" creationId="{AB3CEB5D-CB9D-2119-CB1D-C617A1DA734B}"/>
          </ac:spMkLst>
        </pc:spChg>
        <pc:picChg chg="mod">
          <ac:chgData name="Chris McPherson" userId="cff9a6d8-36a6-48dd-a41b-1c4c98031c59" providerId="ADAL" clId="{38F0DDE6-21BB-48E1-A885-B7557921B26C}" dt="2022-06-07T22:19:35.211" v="1059" actId="1076"/>
          <ac:picMkLst>
            <pc:docMk/>
            <pc:sldMk cId="4224264621" sldId="265"/>
            <ac:picMk id="3" creationId="{1E54EE17-EEAB-5029-A019-29BCA78CF792}"/>
          </ac:picMkLst>
        </pc:picChg>
      </pc:sldChg>
      <pc:sldChg chg="modSp">
        <pc:chgData name="Chris McPherson" userId="cff9a6d8-36a6-48dd-a41b-1c4c98031c59" providerId="ADAL" clId="{38F0DDE6-21BB-48E1-A885-B7557921B26C}" dt="2022-06-07T22:17:59.060" v="1037"/>
        <pc:sldMkLst>
          <pc:docMk/>
          <pc:sldMk cId="3525374787" sldId="266"/>
        </pc:sldMkLst>
        <pc:spChg chg="mod">
          <ac:chgData name="Chris McPherson" userId="cff9a6d8-36a6-48dd-a41b-1c4c98031c59" providerId="ADAL" clId="{38F0DDE6-21BB-48E1-A885-B7557921B26C}" dt="2022-06-07T22:17:59.060" v="1037"/>
          <ac:spMkLst>
            <pc:docMk/>
            <pc:sldMk cId="3525374787" sldId="266"/>
            <ac:spMk id="4" creationId="{FEED2BD3-5481-FD59-7C48-463888DD9E2D}"/>
          </ac:spMkLst>
        </pc:spChg>
        <pc:spChg chg="mod">
          <ac:chgData name="Chris McPherson" userId="cff9a6d8-36a6-48dd-a41b-1c4c98031c59" providerId="ADAL" clId="{38F0DDE6-21BB-48E1-A885-B7557921B26C}" dt="2022-06-07T22:17:59.060" v="1037"/>
          <ac:spMkLst>
            <pc:docMk/>
            <pc:sldMk cId="3525374787" sldId="266"/>
            <ac:spMk id="5" creationId="{978BED88-5179-02DB-0C99-B5D17BBB7EC3}"/>
          </ac:spMkLst>
        </pc:spChg>
      </pc:sldChg>
      <pc:sldChg chg="modSp mod">
        <pc:chgData name="Chris McPherson" userId="cff9a6d8-36a6-48dd-a41b-1c4c98031c59" providerId="ADAL" clId="{38F0DDE6-21BB-48E1-A885-B7557921B26C}" dt="2022-06-07T22:17:59.060" v="1037"/>
        <pc:sldMkLst>
          <pc:docMk/>
          <pc:sldMk cId="2943898840" sldId="267"/>
        </pc:sldMkLst>
        <pc:spChg chg="mod">
          <ac:chgData name="Chris McPherson" userId="cff9a6d8-36a6-48dd-a41b-1c4c98031c59" providerId="ADAL" clId="{38F0DDE6-21BB-48E1-A885-B7557921B26C}" dt="2022-06-07T22:17:59.060" v="1037"/>
          <ac:spMkLst>
            <pc:docMk/>
            <pc:sldMk cId="2943898840" sldId="267"/>
            <ac:spMk id="2" creationId="{B92586FF-CB6E-7D8E-D6D0-4C1B26E4DC09}"/>
          </ac:spMkLst>
        </pc:spChg>
        <pc:spChg chg="mod">
          <ac:chgData name="Chris McPherson" userId="cff9a6d8-36a6-48dd-a41b-1c4c98031c59" providerId="ADAL" clId="{38F0DDE6-21BB-48E1-A885-B7557921B26C}" dt="2022-06-07T22:17:59.060" v="1037"/>
          <ac:spMkLst>
            <pc:docMk/>
            <pc:sldMk cId="2943898840" sldId="267"/>
            <ac:spMk id="3" creationId="{3064660C-D19F-E6DF-C89B-3FAF690799EA}"/>
          </ac:spMkLst>
        </pc:spChg>
      </pc:sldChg>
      <pc:sldChg chg="modSp add mod">
        <pc:chgData name="Chris McPherson" userId="cff9a6d8-36a6-48dd-a41b-1c4c98031c59" providerId="ADAL" clId="{38F0DDE6-21BB-48E1-A885-B7557921B26C}" dt="2022-06-07T22:17:59.060" v="1037"/>
        <pc:sldMkLst>
          <pc:docMk/>
          <pc:sldMk cId="1056091437" sldId="268"/>
        </pc:sldMkLst>
        <pc:spChg chg="mod">
          <ac:chgData name="Chris McPherson" userId="cff9a6d8-36a6-48dd-a41b-1c4c98031c59" providerId="ADAL" clId="{38F0DDE6-21BB-48E1-A885-B7557921B26C}" dt="2022-06-07T22:17:59.060" v="1037"/>
          <ac:spMkLst>
            <pc:docMk/>
            <pc:sldMk cId="1056091437" sldId="268"/>
            <ac:spMk id="2" creationId="{B92586FF-CB6E-7D8E-D6D0-4C1B26E4DC09}"/>
          </ac:spMkLst>
        </pc:spChg>
        <pc:spChg chg="mod">
          <ac:chgData name="Chris McPherson" userId="cff9a6d8-36a6-48dd-a41b-1c4c98031c59" providerId="ADAL" clId="{38F0DDE6-21BB-48E1-A885-B7557921B26C}" dt="2022-06-07T22:17:59.060" v="1037"/>
          <ac:spMkLst>
            <pc:docMk/>
            <pc:sldMk cId="1056091437" sldId="268"/>
            <ac:spMk id="3" creationId="{3064660C-D19F-E6DF-C89B-3FAF690799EA}"/>
          </ac:spMkLst>
        </pc:spChg>
      </pc:sldChg>
      <pc:sldChg chg="addSp modSp new mod">
        <pc:chgData name="Chris McPherson" userId="cff9a6d8-36a6-48dd-a41b-1c4c98031c59" providerId="ADAL" clId="{38F0DDE6-21BB-48E1-A885-B7557921B26C}" dt="2022-06-07T22:17:59.060" v="1037"/>
        <pc:sldMkLst>
          <pc:docMk/>
          <pc:sldMk cId="3844911884" sldId="269"/>
        </pc:sldMkLst>
        <pc:spChg chg="mod">
          <ac:chgData name="Chris McPherson" userId="cff9a6d8-36a6-48dd-a41b-1c4c98031c59" providerId="ADAL" clId="{38F0DDE6-21BB-48E1-A885-B7557921B26C}" dt="2022-06-07T22:17:59.060" v="1037"/>
          <ac:spMkLst>
            <pc:docMk/>
            <pc:sldMk cId="3844911884" sldId="269"/>
            <ac:spMk id="2" creationId="{9A98D620-E6A4-CFC2-D8EC-C51F738009AB}"/>
          </ac:spMkLst>
        </pc:spChg>
        <pc:spChg chg="mod">
          <ac:chgData name="Chris McPherson" userId="cff9a6d8-36a6-48dd-a41b-1c4c98031c59" providerId="ADAL" clId="{38F0DDE6-21BB-48E1-A885-B7557921B26C}" dt="2022-06-07T22:17:59.060" v="1037"/>
          <ac:spMkLst>
            <pc:docMk/>
            <pc:sldMk cId="3844911884" sldId="269"/>
            <ac:spMk id="3" creationId="{91B8E995-8D3D-DC9E-2E14-DB02BFBADE2E}"/>
          </ac:spMkLst>
        </pc:spChg>
        <pc:picChg chg="add mod">
          <ac:chgData name="Chris McPherson" userId="cff9a6d8-36a6-48dd-a41b-1c4c98031c59" providerId="ADAL" clId="{38F0DDE6-21BB-48E1-A885-B7557921B26C}" dt="2022-06-07T21:19:01.296" v="300" actId="1076"/>
          <ac:picMkLst>
            <pc:docMk/>
            <pc:sldMk cId="3844911884" sldId="269"/>
            <ac:picMk id="5" creationId="{23996C20-07EB-0069-B330-05123B785025}"/>
          </ac:picMkLst>
        </pc:picChg>
      </pc:sldChg>
      <pc:sldChg chg="modSp new mod">
        <pc:chgData name="Chris McPherson" userId="cff9a6d8-36a6-48dd-a41b-1c4c98031c59" providerId="ADAL" clId="{38F0DDE6-21BB-48E1-A885-B7557921B26C}" dt="2022-06-07T22:23:53.936" v="1115"/>
        <pc:sldMkLst>
          <pc:docMk/>
          <pc:sldMk cId="3936138871" sldId="270"/>
        </pc:sldMkLst>
        <pc:spChg chg="mod">
          <ac:chgData name="Chris McPherson" userId="cff9a6d8-36a6-48dd-a41b-1c4c98031c59" providerId="ADAL" clId="{38F0DDE6-21BB-48E1-A885-B7557921B26C}" dt="2022-06-07T22:17:59.060" v="1037"/>
          <ac:spMkLst>
            <pc:docMk/>
            <pc:sldMk cId="3936138871" sldId="270"/>
            <ac:spMk id="2" creationId="{C114B3FA-9EAC-0BF3-1AEF-0CFA372086DC}"/>
          </ac:spMkLst>
        </pc:spChg>
        <pc:spChg chg="mod">
          <ac:chgData name="Chris McPherson" userId="cff9a6d8-36a6-48dd-a41b-1c4c98031c59" providerId="ADAL" clId="{38F0DDE6-21BB-48E1-A885-B7557921B26C}" dt="2022-06-07T22:23:53.936" v="1115"/>
          <ac:spMkLst>
            <pc:docMk/>
            <pc:sldMk cId="3936138871" sldId="270"/>
            <ac:spMk id="3" creationId="{7F2EC906-23A7-2855-11E7-6DDDA3694B2B}"/>
          </ac:spMkLst>
        </pc:spChg>
      </pc:sldChg>
      <pc:sldChg chg="delSp modSp add mod">
        <pc:chgData name="Chris McPherson" userId="cff9a6d8-36a6-48dd-a41b-1c4c98031c59" providerId="ADAL" clId="{38F0DDE6-21BB-48E1-A885-B7557921B26C}" dt="2022-06-07T22:17:59.060" v="1037"/>
        <pc:sldMkLst>
          <pc:docMk/>
          <pc:sldMk cId="1883373833" sldId="271"/>
        </pc:sldMkLst>
        <pc:spChg chg="mod">
          <ac:chgData name="Chris McPherson" userId="cff9a6d8-36a6-48dd-a41b-1c4c98031c59" providerId="ADAL" clId="{38F0DDE6-21BB-48E1-A885-B7557921B26C}" dt="2022-06-07T22:17:59.060" v="1037"/>
          <ac:spMkLst>
            <pc:docMk/>
            <pc:sldMk cId="1883373833" sldId="271"/>
            <ac:spMk id="2" creationId="{9A98D620-E6A4-CFC2-D8EC-C51F738009AB}"/>
          </ac:spMkLst>
        </pc:spChg>
        <pc:spChg chg="mod">
          <ac:chgData name="Chris McPherson" userId="cff9a6d8-36a6-48dd-a41b-1c4c98031c59" providerId="ADAL" clId="{38F0DDE6-21BB-48E1-A885-B7557921B26C}" dt="2022-06-07T22:17:59.060" v="1037"/>
          <ac:spMkLst>
            <pc:docMk/>
            <pc:sldMk cId="1883373833" sldId="271"/>
            <ac:spMk id="3" creationId="{91B8E995-8D3D-DC9E-2E14-DB02BFBADE2E}"/>
          </ac:spMkLst>
        </pc:spChg>
        <pc:picChg chg="del">
          <ac:chgData name="Chris McPherson" userId="cff9a6d8-36a6-48dd-a41b-1c4c98031c59" providerId="ADAL" clId="{38F0DDE6-21BB-48E1-A885-B7557921B26C}" dt="2022-06-07T21:22:15.499" v="331" actId="478"/>
          <ac:picMkLst>
            <pc:docMk/>
            <pc:sldMk cId="1883373833" sldId="271"/>
            <ac:picMk id="5" creationId="{23996C20-07EB-0069-B330-05123B785025}"/>
          </ac:picMkLst>
        </pc:picChg>
      </pc:sldChg>
      <pc:sldChg chg="modSp new mod">
        <pc:chgData name="Chris McPherson" userId="cff9a6d8-36a6-48dd-a41b-1c4c98031c59" providerId="ADAL" clId="{38F0DDE6-21BB-48E1-A885-B7557921B26C}" dt="2022-06-08T19:01:19.576" v="1182"/>
        <pc:sldMkLst>
          <pc:docMk/>
          <pc:sldMk cId="2438627578" sldId="272"/>
        </pc:sldMkLst>
        <pc:spChg chg="mod">
          <ac:chgData name="Chris McPherson" userId="cff9a6d8-36a6-48dd-a41b-1c4c98031c59" providerId="ADAL" clId="{38F0DDE6-21BB-48E1-A885-B7557921B26C}" dt="2022-06-07T22:24:13.215" v="1122" actId="20577"/>
          <ac:spMkLst>
            <pc:docMk/>
            <pc:sldMk cId="2438627578" sldId="272"/>
            <ac:spMk id="2" creationId="{36746259-41BA-0A41-410E-A0D249E822B2}"/>
          </ac:spMkLst>
        </pc:spChg>
        <pc:spChg chg="mod">
          <ac:chgData name="Chris McPherson" userId="cff9a6d8-36a6-48dd-a41b-1c4c98031c59" providerId="ADAL" clId="{38F0DDE6-21BB-48E1-A885-B7557921B26C}" dt="2022-06-08T19:01:19.576" v="1182"/>
          <ac:spMkLst>
            <pc:docMk/>
            <pc:sldMk cId="2438627578" sldId="272"/>
            <ac:spMk id="3" creationId="{2F4496FB-CB55-A1E6-42FF-13DA59B1F5A0}"/>
          </ac:spMkLst>
        </pc:spChg>
      </pc:sldChg>
      <pc:sldChg chg="modSp add del mod">
        <pc:chgData name="Chris McPherson" userId="cff9a6d8-36a6-48dd-a41b-1c4c98031c59" providerId="ADAL" clId="{38F0DDE6-21BB-48E1-A885-B7557921B26C}" dt="2022-06-07T22:14:31.908" v="997" actId="2696"/>
        <pc:sldMkLst>
          <pc:docMk/>
          <pc:sldMk cId="2570850680" sldId="272"/>
        </pc:sldMkLst>
        <pc:spChg chg="mod">
          <ac:chgData name="Chris McPherson" userId="cff9a6d8-36a6-48dd-a41b-1c4c98031c59" providerId="ADAL" clId="{38F0DDE6-21BB-48E1-A885-B7557921B26C}" dt="2022-06-07T22:14:18.011" v="996" actId="5793"/>
          <ac:spMkLst>
            <pc:docMk/>
            <pc:sldMk cId="2570850680" sldId="272"/>
            <ac:spMk id="3" creationId="{7F2EC906-23A7-2855-11E7-6DDDA3694B2B}"/>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C9BFE72-EE02-4A33-BDF9-C56DF4A55E07}" type="datetimeFigureOut">
              <a:rPr lang="en-US" smtClean="0"/>
              <a:t>6/13/2022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205845C4-7862-47DE-B1D6-D90D7F155F8B}"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2148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9BFE72-EE02-4A33-BDF9-C56DF4A55E07}" type="datetimeFigureOut">
              <a:rPr lang="en-US" smtClean="0"/>
              <a:t>6/13/2022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5845C4-7862-47DE-B1D6-D90D7F155F8B}" type="slidenum">
              <a:rPr lang="en-US" smtClean="0"/>
              <a:t>‹#›</a:t>
            </a:fld>
            <a:endParaRPr lang="en-US"/>
          </a:p>
        </p:txBody>
      </p:sp>
    </p:spTree>
    <p:extLst>
      <p:ext uri="{BB962C8B-B14F-4D97-AF65-F5344CB8AC3E}">
        <p14:creationId xmlns:p14="http://schemas.microsoft.com/office/powerpoint/2010/main" val="51481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9BFE72-EE02-4A33-BDF9-C56DF4A55E07}" type="datetimeFigureOut">
              <a:rPr lang="en-US" smtClean="0"/>
              <a:t>6/13/2022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845C4-7862-47DE-B1D6-D90D7F155F8B}"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5489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9BFE72-EE02-4A33-BDF9-C56DF4A55E07}" type="datetimeFigureOut">
              <a:rPr lang="en-US" smtClean="0"/>
              <a:t>6/13/2022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845C4-7862-47DE-B1D6-D90D7F155F8B}"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6737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9BFE72-EE02-4A33-BDF9-C56DF4A55E07}" type="datetimeFigureOut">
              <a:rPr lang="en-US" smtClean="0"/>
              <a:t>6/13/2022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845C4-7862-47DE-B1D6-D90D7F155F8B}" type="slidenum">
              <a:rPr lang="en-US" smtClean="0"/>
              <a:t>‹#›</a:t>
            </a:fld>
            <a:endParaRPr lang="en-US"/>
          </a:p>
        </p:txBody>
      </p:sp>
    </p:spTree>
    <p:extLst>
      <p:ext uri="{BB962C8B-B14F-4D97-AF65-F5344CB8AC3E}">
        <p14:creationId xmlns:p14="http://schemas.microsoft.com/office/powerpoint/2010/main" val="680035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9BFE72-EE02-4A33-BDF9-C56DF4A55E07}" type="datetimeFigureOut">
              <a:rPr lang="en-US" smtClean="0"/>
              <a:t>6/13/2022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845C4-7862-47DE-B1D6-D90D7F155F8B}"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5558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9BFE72-EE02-4A33-BDF9-C56DF4A55E07}" type="datetimeFigureOut">
              <a:rPr lang="en-US" smtClean="0"/>
              <a:t>6/13/2022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845C4-7862-47DE-B1D6-D90D7F155F8B}"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8428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9BFE72-EE02-4A33-BDF9-C56DF4A55E07}" type="datetimeFigureOut">
              <a:rPr lang="en-US" smtClean="0"/>
              <a:t>6/13/2022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845C4-7862-47DE-B1D6-D90D7F155F8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1898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9BFE72-EE02-4A33-BDF9-C56DF4A55E07}" type="datetimeFigureOut">
              <a:rPr lang="en-US" smtClean="0"/>
              <a:t>6/13/2022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845C4-7862-47DE-B1D6-D90D7F155F8B}"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6863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9BFE72-EE02-4A33-BDF9-C56DF4A55E07}" type="datetimeFigureOut">
              <a:rPr lang="en-US" smtClean="0"/>
              <a:t>6/13/2022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845C4-7862-47DE-B1D6-D90D7F155F8B}" type="slidenum">
              <a:rPr lang="en-US" smtClean="0"/>
              <a:t>‹#›</a:t>
            </a:fld>
            <a:endParaRPr lang="en-US"/>
          </a:p>
        </p:txBody>
      </p:sp>
    </p:spTree>
    <p:extLst>
      <p:ext uri="{BB962C8B-B14F-4D97-AF65-F5344CB8AC3E}">
        <p14:creationId xmlns:p14="http://schemas.microsoft.com/office/powerpoint/2010/main" val="1489863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9BFE72-EE02-4A33-BDF9-C56DF4A55E07}" type="datetimeFigureOut">
              <a:rPr lang="en-US" smtClean="0"/>
              <a:t>6/13/2022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845C4-7862-47DE-B1D6-D90D7F155F8B}"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3268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9BFE72-EE02-4A33-BDF9-C56DF4A55E07}" type="datetimeFigureOut">
              <a:rPr lang="en-US" smtClean="0"/>
              <a:t>6/13/2022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5845C4-7862-47DE-B1D6-D90D7F155F8B}" type="slidenum">
              <a:rPr lang="en-US" smtClean="0"/>
              <a:t>‹#›</a:t>
            </a:fld>
            <a:endParaRPr lang="en-US"/>
          </a:p>
        </p:txBody>
      </p:sp>
    </p:spTree>
    <p:extLst>
      <p:ext uri="{BB962C8B-B14F-4D97-AF65-F5344CB8AC3E}">
        <p14:creationId xmlns:p14="http://schemas.microsoft.com/office/powerpoint/2010/main" val="4213719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9BFE72-EE02-4A33-BDF9-C56DF4A55E07}" type="datetimeFigureOut">
              <a:rPr lang="en-US" smtClean="0"/>
              <a:t>6/13/2022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5845C4-7862-47DE-B1D6-D90D7F155F8B}"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7704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9BFE72-EE02-4A33-BDF9-C56DF4A55E07}" type="datetimeFigureOut">
              <a:rPr lang="en-US" smtClean="0"/>
              <a:t>6/13/2022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5845C4-7862-47DE-B1D6-D90D7F155F8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70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9BFE72-EE02-4A33-BDF9-C56DF4A55E07}" type="datetimeFigureOut">
              <a:rPr lang="en-US" smtClean="0"/>
              <a:t>6/13/2022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5845C4-7862-47DE-B1D6-D90D7F155F8B}" type="slidenum">
              <a:rPr lang="en-US" smtClean="0"/>
              <a:t>‹#›</a:t>
            </a:fld>
            <a:endParaRPr lang="en-US"/>
          </a:p>
        </p:txBody>
      </p:sp>
    </p:spTree>
    <p:extLst>
      <p:ext uri="{BB962C8B-B14F-4D97-AF65-F5344CB8AC3E}">
        <p14:creationId xmlns:p14="http://schemas.microsoft.com/office/powerpoint/2010/main" val="404530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9BFE72-EE02-4A33-BDF9-C56DF4A55E07}" type="datetimeFigureOut">
              <a:rPr lang="en-US" smtClean="0"/>
              <a:t>6/13/2022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5845C4-7862-47DE-B1D6-D90D7F155F8B}"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8963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9BFE72-EE02-4A33-BDF9-C56DF4A55E07}" type="datetimeFigureOut">
              <a:rPr lang="en-US" smtClean="0"/>
              <a:t>6/13/2022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5845C4-7862-47DE-B1D6-D90D7F155F8B}" type="slidenum">
              <a:rPr lang="en-US" smtClean="0"/>
              <a:t>‹#›</a:t>
            </a:fld>
            <a:endParaRPr lang="en-US"/>
          </a:p>
        </p:txBody>
      </p:sp>
    </p:spTree>
    <p:extLst>
      <p:ext uri="{BB962C8B-B14F-4D97-AF65-F5344CB8AC3E}">
        <p14:creationId xmlns:p14="http://schemas.microsoft.com/office/powerpoint/2010/main" val="2315088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C9BFE72-EE02-4A33-BDF9-C56DF4A55E07}" type="datetimeFigureOut">
              <a:rPr lang="en-US" smtClean="0"/>
              <a:t>6/13/2022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05845C4-7862-47DE-B1D6-D90D7F155F8B}" type="slidenum">
              <a:rPr lang="en-US" smtClean="0"/>
              <a:t>‹#›</a:t>
            </a:fld>
            <a:endParaRPr lang="en-US"/>
          </a:p>
        </p:txBody>
      </p:sp>
    </p:spTree>
    <p:extLst>
      <p:ext uri="{BB962C8B-B14F-4D97-AF65-F5344CB8AC3E}">
        <p14:creationId xmlns:p14="http://schemas.microsoft.com/office/powerpoint/2010/main" val="10305581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rasmussen.edu/student-experience/college-life/what-i-wish-someone-told-me-before-taking-online-classes/" TargetMode="External"/><Relationship Id="rId2" Type="http://schemas.openxmlformats.org/officeDocument/2006/relationships/hyperlink" Target="https://www.washington.edu/accesscomputing/online-learning-strategies-students-disabilities" TargetMode="External"/><Relationship Id="rId1" Type="http://schemas.openxmlformats.org/officeDocument/2006/relationships/slideLayout" Target="../slideLayouts/slideLayout2.xml"/><Relationship Id="rId5" Type="http://schemas.openxmlformats.org/officeDocument/2006/relationships/hyperlink" Target="https://www.youtube.com/watch?v=rmJiDCRNb9E" TargetMode="External"/><Relationship Id="rId4" Type="http://schemas.openxmlformats.org/officeDocument/2006/relationships/hyperlink" Target="https://online.illinois.edu/articles/online-learning/item/2015/09/16/7-tips-for-online-succes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qWdyhFiyH0Y" TargetMode="External"/><Relationship Id="rId2" Type="http://schemas.openxmlformats.org/officeDocument/2006/relationships/hyperlink" Target="https://education.uconn.edu/2021/03/22/for-college-students-with-disabilities-communication-is-key-in-online-learning/" TargetMode="External"/><Relationship Id="rId1" Type="http://schemas.openxmlformats.org/officeDocument/2006/relationships/slideLayout" Target="../slideLayouts/slideLayout2.xml"/><Relationship Id="rId6" Type="http://schemas.openxmlformats.org/officeDocument/2006/relationships/hyperlink" Target="https://www.washington.edu/accesscomputing/online-learning-strategies-students-disabilities" TargetMode="External"/><Relationship Id="rId5" Type="http://schemas.openxmlformats.org/officeDocument/2006/relationships/hyperlink" Target="https://support.microsoft.com/en-us/office/make-your-excel-documents-accessible-to-people-with-disabilities-6cc05fc5-1314-48b5-8eb3-683e49b3e593#:~:text=column%20header%20information.-,To%20ensure%20that%20tables%20don't%20contain%20split%20cells%2C%20merged,table%20by%20counting%20table%20cells." TargetMode="External"/><Relationship Id="rId4" Type="http://schemas.openxmlformats.org/officeDocument/2006/relationships/hyperlink" Target="https://support.microsoft.com/en-us/office/listen-to-your-word-documents-5a2de7f3-1ef4-4795-b24e-64fc2731b001"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rmJiDCRNb9E" TargetMode="External"/><Relationship Id="rId2" Type="http://schemas.openxmlformats.org/officeDocument/2006/relationships/hyperlink" Target="https://online.illinois.edu/articles/online-learning/item/2015/09/16/7-tips-for-online-success" TargetMode="External"/><Relationship Id="rId1" Type="http://schemas.openxmlformats.org/officeDocument/2006/relationships/slideLayout" Target="../slideLayouts/slideLayout2.xml"/><Relationship Id="rId6" Type="http://schemas.openxmlformats.org/officeDocument/2006/relationships/hyperlink" Target="https://support.microsoft.com/en-us/office/present-with-real-time-automatic-captions-or-subtitles-in-powerpoint-68d20e49-aec3-456a-939d-34a79e8ddd5f" TargetMode="External"/><Relationship Id="rId5" Type="http://schemas.openxmlformats.org/officeDocument/2006/relationships/hyperlink" Target="https://www.rasmussen.edu/student-experience/college-life/what-i-wish-someone-told-me-before-taking-online-classes/" TargetMode="External"/><Relationship Id="rId4" Type="http://schemas.openxmlformats.org/officeDocument/2006/relationships/hyperlink" Target="https://www.washington.edu/accessibility/document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support.microsoft.com/en-us/office/present-with-real-time-automatic-captions-or-subtitles-in-powerpoint-68d20e49-aec3-456a-939d-34a79e8ddd5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418D3-C533-58F4-2F78-993DB0B4193E}"/>
              </a:ext>
            </a:extLst>
          </p:cNvPr>
          <p:cNvSpPr>
            <a:spLocks noGrp="1"/>
          </p:cNvSpPr>
          <p:nvPr>
            <p:ph type="ctrTitle"/>
          </p:nvPr>
        </p:nvSpPr>
        <p:spPr/>
        <p:txBody>
          <a:bodyPr>
            <a:noAutofit/>
          </a:bodyPr>
          <a:lstStyle/>
          <a:p>
            <a:r>
              <a:rPr lang="en-US" sz="3600" b="0" i="0" dirty="0">
                <a:solidFill>
                  <a:srgbClr val="222222"/>
                </a:solidFill>
                <a:effectLst/>
                <a:latin typeface="Arial" panose="020B0604020202020204" pitchFamily="34" charset="0"/>
              </a:rPr>
              <a:t>Strategies and Resources for Engaging Students with Disabilities</a:t>
            </a:r>
            <a:endParaRPr lang="en-US" sz="3600" dirty="0"/>
          </a:p>
        </p:txBody>
      </p:sp>
      <p:sp>
        <p:nvSpPr>
          <p:cNvPr id="3" name="Subtitle 2">
            <a:extLst>
              <a:ext uri="{FF2B5EF4-FFF2-40B4-BE49-F238E27FC236}">
                <a16:creationId xmlns:a16="http://schemas.microsoft.com/office/drawing/2014/main" id="{A3E40548-BCD8-4C3D-4F2A-0BFDA566335A}"/>
              </a:ext>
            </a:extLst>
          </p:cNvPr>
          <p:cNvSpPr>
            <a:spLocks noGrp="1"/>
          </p:cNvSpPr>
          <p:nvPr>
            <p:ph type="subTitle" idx="1"/>
          </p:nvPr>
        </p:nvSpPr>
        <p:spPr>
          <a:xfrm>
            <a:off x="1524000" y="3691948"/>
            <a:ext cx="9144000" cy="1655762"/>
          </a:xfrm>
        </p:spPr>
        <p:txBody>
          <a:bodyPr>
            <a:normAutofit/>
          </a:bodyPr>
          <a:lstStyle/>
          <a:p>
            <a:r>
              <a:rPr lang="en-US" sz="4400" dirty="0"/>
              <a:t>Chris McPherson</a:t>
            </a:r>
          </a:p>
          <a:p>
            <a:r>
              <a:rPr lang="en-US" sz="4400" dirty="0"/>
              <a:t>VCON 2022</a:t>
            </a:r>
          </a:p>
        </p:txBody>
      </p:sp>
    </p:spTree>
    <p:extLst>
      <p:ext uri="{BB962C8B-B14F-4D97-AF65-F5344CB8AC3E}">
        <p14:creationId xmlns:p14="http://schemas.microsoft.com/office/powerpoint/2010/main" val="647730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613B13-868C-0516-0DF6-0FCBDA6AFC66}"/>
              </a:ext>
            </a:extLst>
          </p:cNvPr>
          <p:cNvSpPr>
            <a:spLocks noGrp="1"/>
          </p:cNvSpPr>
          <p:nvPr>
            <p:ph type="title"/>
          </p:nvPr>
        </p:nvSpPr>
        <p:spPr/>
        <p:txBody>
          <a:bodyPr/>
          <a:lstStyle/>
          <a:p>
            <a:pPr algn="ctr"/>
            <a:r>
              <a:rPr lang="en-US" dirty="0"/>
              <a:t>Text Links</a:t>
            </a:r>
          </a:p>
        </p:txBody>
      </p:sp>
      <p:sp>
        <p:nvSpPr>
          <p:cNvPr id="8" name="Content Placeholder 7">
            <a:extLst>
              <a:ext uri="{FF2B5EF4-FFF2-40B4-BE49-F238E27FC236}">
                <a16:creationId xmlns:a16="http://schemas.microsoft.com/office/drawing/2014/main" id="{AB3CEB5D-CB9D-2119-CB1D-C617A1DA734B}"/>
              </a:ext>
            </a:extLst>
          </p:cNvPr>
          <p:cNvSpPr>
            <a:spLocks noGrp="1"/>
          </p:cNvSpPr>
          <p:nvPr>
            <p:ph idx="1"/>
          </p:nvPr>
        </p:nvSpPr>
        <p:spPr/>
        <p:txBody>
          <a:bodyPr/>
          <a:lstStyle/>
          <a:p>
            <a:r>
              <a:rPr lang="en-US" dirty="0"/>
              <a:t>All about the description</a:t>
            </a:r>
          </a:p>
        </p:txBody>
      </p:sp>
      <p:pic>
        <p:nvPicPr>
          <p:cNvPr id="3" name="Picture 2" descr="Close-up of chain link">
            <a:extLst>
              <a:ext uri="{FF2B5EF4-FFF2-40B4-BE49-F238E27FC236}">
                <a16:creationId xmlns:a16="http://schemas.microsoft.com/office/drawing/2014/main" id="{1E54EE17-EEAB-5029-A019-29BCA78CF79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783527" y="2817090"/>
            <a:ext cx="4233621" cy="2821725"/>
          </a:xfrm>
          <a:prstGeom prst="rect">
            <a:avLst/>
          </a:prstGeom>
        </p:spPr>
      </p:pic>
    </p:spTree>
    <p:extLst>
      <p:ext uri="{BB962C8B-B14F-4D97-AF65-F5344CB8AC3E}">
        <p14:creationId xmlns:p14="http://schemas.microsoft.com/office/powerpoint/2010/main" val="4224264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586FF-CB6E-7D8E-D6D0-4C1B26E4DC09}"/>
              </a:ext>
            </a:extLst>
          </p:cNvPr>
          <p:cNvSpPr>
            <a:spLocks noGrp="1"/>
          </p:cNvSpPr>
          <p:nvPr>
            <p:ph type="title"/>
          </p:nvPr>
        </p:nvSpPr>
        <p:spPr/>
        <p:txBody>
          <a:bodyPr/>
          <a:lstStyle/>
          <a:p>
            <a:pPr algn="ctr"/>
            <a:r>
              <a:rPr lang="en-US" dirty="0"/>
              <a:t>Engaging Students</a:t>
            </a:r>
          </a:p>
        </p:txBody>
      </p:sp>
      <p:sp>
        <p:nvSpPr>
          <p:cNvPr id="3" name="Content Placeholder 2">
            <a:extLst>
              <a:ext uri="{FF2B5EF4-FFF2-40B4-BE49-F238E27FC236}">
                <a16:creationId xmlns:a16="http://schemas.microsoft.com/office/drawing/2014/main" id="{3064660C-D19F-E6DF-C89B-3FAF690799EA}"/>
              </a:ext>
            </a:extLst>
          </p:cNvPr>
          <p:cNvSpPr>
            <a:spLocks noGrp="1"/>
          </p:cNvSpPr>
          <p:nvPr>
            <p:ph idx="1"/>
          </p:nvPr>
        </p:nvSpPr>
        <p:spPr/>
        <p:txBody>
          <a:bodyPr/>
          <a:lstStyle/>
          <a:p>
            <a:r>
              <a:rPr lang="en-US" dirty="0"/>
              <a:t>Different learning need/preferences</a:t>
            </a:r>
          </a:p>
          <a:p>
            <a:pPr lvl="1"/>
            <a:r>
              <a:rPr lang="en-US" dirty="0"/>
              <a:t>Visual – Does a non-seeing student still have access to meaningful visual content?</a:t>
            </a:r>
          </a:p>
          <a:p>
            <a:pPr lvl="1"/>
            <a:r>
              <a:rPr lang="en-US" dirty="0"/>
              <a:t>Auditory – Can a student that is hard of hearing still engage with audio content?</a:t>
            </a:r>
          </a:p>
          <a:p>
            <a:pPr lvl="1"/>
            <a:r>
              <a:rPr lang="en-US" dirty="0"/>
              <a:t>Reading/Writing – How easily can a student utilize a read-aloud tool with course documents/resources?  Do students understand Microsoft 365 and other accessibility tools on their OS? </a:t>
            </a:r>
          </a:p>
          <a:p>
            <a:pPr lvl="1"/>
            <a:r>
              <a:rPr lang="en-US" dirty="0"/>
              <a:t>Kinesthetic – Are additional activities available that may help a hands-on learning style?  If someone had a physical disability that hindered this, how would they engage?</a:t>
            </a:r>
          </a:p>
        </p:txBody>
      </p:sp>
    </p:spTree>
    <p:extLst>
      <p:ext uri="{BB962C8B-B14F-4D97-AF65-F5344CB8AC3E}">
        <p14:creationId xmlns:p14="http://schemas.microsoft.com/office/powerpoint/2010/main" val="2943898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586FF-CB6E-7D8E-D6D0-4C1B26E4DC09}"/>
              </a:ext>
            </a:extLst>
          </p:cNvPr>
          <p:cNvSpPr>
            <a:spLocks noGrp="1"/>
          </p:cNvSpPr>
          <p:nvPr>
            <p:ph type="title"/>
          </p:nvPr>
        </p:nvSpPr>
        <p:spPr/>
        <p:txBody>
          <a:bodyPr/>
          <a:lstStyle/>
          <a:p>
            <a:pPr algn="ctr"/>
            <a:r>
              <a:rPr lang="en-US" dirty="0"/>
              <a:t>Cui Bono?</a:t>
            </a:r>
          </a:p>
        </p:txBody>
      </p:sp>
      <p:sp>
        <p:nvSpPr>
          <p:cNvPr id="3" name="Content Placeholder 2">
            <a:extLst>
              <a:ext uri="{FF2B5EF4-FFF2-40B4-BE49-F238E27FC236}">
                <a16:creationId xmlns:a16="http://schemas.microsoft.com/office/drawing/2014/main" id="{3064660C-D19F-E6DF-C89B-3FAF690799EA}"/>
              </a:ext>
            </a:extLst>
          </p:cNvPr>
          <p:cNvSpPr>
            <a:spLocks noGrp="1"/>
          </p:cNvSpPr>
          <p:nvPr>
            <p:ph idx="1"/>
          </p:nvPr>
        </p:nvSpPr>
        <p:spPr/>
        <p:txBody>
          <a:bodyPr/>
          <a:lstStyle/>
          <a:p>
            <a:pPr marL="0" indent="0" algn="ctr">
              <a:buNone/>
            </a:pPr>
            <a:r>
              <a:rPr lang="en-US" dirty="0"/>
              <a:t>“In the online format, we can make things more accessible to students, and the more that we do that proactively, it’s not only benefiting students with disabilities, but all students.”</a:t>
            </a:r>
          </a:p>
          <a:p>
            <a:pPr marL="0" indent="0" algn="ctr">
              <a:buNone/>
            </a:pPr>
            <a:endParaRPr lang="en-US" dirty="0"/>
          </a:p>
          <a:p>
            <a:pPr marL="0" indent="0" algn="ctr">
              <a:buNone/>
            </a:pPr>
            <a:r>
              <a:rPr lang="en-US" dirty="0"/>
              <a:t>— Nicholas </a:t>
            </a:r>
            <a:r>
              <a:rPr lang="en-US" dirty="0" err="1"/>
              <a:t>Gelbar</a:t>
            </a:r>
            <a:r>
              <a:rPr lang="en-US" dirty="0"/>
              <a:t> </a:t>
            </a:r>
          </a:p>
          <a:p>
            <a:pPr marL="0" indent="0" algn="ctr">
              <a:buNone/>
            </a:pPr>
            <a:r>
              <a:rPr lang="en-US" dirty="0"/>
              <a:t>(Psychologist, </a:t>
            </a:r>
            <a:r>
              <a:rPr lang="en-US" i="1" dirty="0"/>
              <a:t>Educational Testing and Consulting)</a:t>
            </a:r>
            <a:endParaRPr lang="en-US" dirty="0"/>
          </a:p>
        </p:txBody>
      </p:sp>
    </p:spTree>
    <p:extLst>
      <p:ext uri="{BB962C8B-B14F-4D97-AF65-F5344CB8AC3E}">
        <p14:creationId xmlns:p14="http://schemas.microsoft.com/office/powerpoint/2010/main" val="1056091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8D620-E6A4-CFC2-D8EC-C51F738009AB}"/>
              </a:ext>
            </a:extLst>
          </p:cNvPr>
          <p:cNvSpPr>
            <a:spLocks noGrp="1"/>
          </p:cNvSpPr>
          <p:nvPr>
            <p:ph type="title"/>
          </p:nvPr>
        </p:nvSpPr>
        <p:spPr/>
        <p:txBody>
          <a:bodyPr/>
          <a:lstStyle/>
          <a:p>
            <a:pPr algn="ctr"/>
            <a:r>
              <a:rPr lang="en-US" dirty="0"/>
              <a:t>Facilitating Approved Accommodations</a:t>
            </a:r>
          </a:p>
        </p:txBody>
      </p:sp>
      <p:sp>
        <p:nvSpPr>
          <p:cNvPr id="3" name="Content Placeholder 2">
            <a:extLst>
              <a:ext uri="{FF2B5EF4-FFF2-40B4-BE49-F238E27FC236}">
                <a16:creationId xmlns:a16="http://schemas.microsoft.com/office/drawing/2014/main" id="{91B8E995-8D3D-DC9E-2E14-DB02BFBADE2E}"/>
              </a:ext>
            </a:extLst>
          </p:cNvPr>
          <p:cNvSpPr>
            <a:spLocks noGrp="1"/>
          </p:cNvSpPr>
          <p:nvPr>
            <p:ph idx="1"/>
          </p:nvPr>
        </p:nvSpPr>
        <p:spPr/>
        <p:txBody>
          <a:bodyPr/>
          <a:lstStyle/>
          <a:p>
            <a:r>
              <a:rPr lang="en-US" dirty="0"/>
              <a:t>Process</a:t>
            </a:r>
          </a:p>
          <a:p>
            <a:r>
              <a:rPr lang="en-US" dirty="0"/>
              <a:t>Student Feedback</a:t>
            </a:r>
          </a:p>
          <a:p>
            <a:r>
              <a:rPr lang="en-US" dirty="0"/>
              <a:t>What if I don’t know what to do?</a:t>
            </a:r>
          </a:p>
        </p:txBody>
      </p:sp>
      <p:pic>
        <p:nvPicPr>
          <p:cNvPr id="5" name="Picture 4" descr="Person assisting customer">
            <a:extLst>
              <a:ext uri="{FF2B5EF4-FFF2-40B4-BE49-F238E27FC236}">
                <a16:creationId xmlns:a16="http://schemas.microsoft.com/office/drawing/2014/main" id="{23996C20-07EB-0069-B330-05123B78502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244080" y="2084493"/>
            <a:ext cx="4033520" cy="2689013"/>
          </a:xfrm>
          <a:prstGeom prst="rect">
            <a:avLst/>
          </a:prstGeom>
        </p:spPr>
      </p:pic>
    </p:spTree>
    <p:extLst>
      <p:ext uri="{BB962C8B-B14F-4D97-AF65-F5344CB8AC3E}">
        <p14:creationId xmlns:p14="http://schemas.microsoft.com/office/powerpoint/2010/main" val="3844911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8D620-E6A4-CFC2-D8EC-C51F738009AB}"/>
              </a:ext>
            </a:extLst>
          </p:cNvPr>
          <p:cNvSpPr>
            <a:spLocks noGrp="1"/>
          </p:cNvSpPr>
          <p:nvPr>
            <p:ph type="title"/>
          </p:nvPr>
        </p:nvSpPr>
        <p:spPr/>
        <p:txBody>
          <a:bodyPr/>
          <a:lstStyle/>
          <a:p>
            <a:pPr algn="ctr"/>
            <a:r>
              <a:rPr lang="en-US" dirty="0"/>
              <a:t>Additional Resources</a:t>
            </a:r>
          </a:p>
        </p:txBody>
      </p:sp>
      <p:sp>
        <p:nvSpPr>
          <p:cNvPr id="3" name="Content Placeholder 2">
            <a:extLst>
              <a:ext uri="{FF2B5EF4-FFF2-40B4-BE49-F238E27FC236}">
                <a16:creationId xmlns:a16="http://schemas.microsoft.com/office/drawing/2014/main" id="{91B8E995-8D3D-DC9E-2E14-DB02BFBADE2E}"/>
              </a:ext>
            </a:extLst>
          </p:cNvPr>
          <p:cNvSpPr>
            <a:spLocks noGrp="1"/>
          </p:cNvSpPr>
          <p:nvPr>
            <p:ph idx="1"/>
          </p:nvPr>
        </p:nvSpPr>
        <p:spPr/>
        <p:txBody>
          <a:bodyPr/>
          <a:lstStyle/>
          <a:p>
            <a:r>
              <a:rPr lang="en-US" dirty="0"/>
              <a:t>Sharing information for students with disabilities  - but any student can benefit</a:t>
            </a:r>
          </a:p>
          <a:p>
            <a:pPr lvl="1"/>
            <a:r>
              <a:rPr lang="en-US" dirty="0">
                <a:hlinkClick r:id="rId2"/>
              </a:rPr>
              <a:t>Online Learning Strategies for Students with Disabilities</a:t>
            </a:r>
            <a:endParaRPr lang="en-US" dirty="0"/>
          </a:p>
          <a:p>
            <a:pPr lvl="1"/>
            <a:r>
              <a:rPr lang="en-US" dirty="0">
                <a:hlinkClick r:id="rId3"/>
              </a:rPr>
              <a:t>What I Wish Someone Told Me BEFORE Taking Online Classes</a:t>
            </a:r>
            <a:endParaRPr lang="en-US" dirty="0"/>
          </a:p>
          <a:p>
            <a:pPr lvl="1"/>
            <a:r>
              <a:rPr lang="en-US" dirty="0">
                <a:hlinkClick r:id="rId4"/>
              </a:rPr>
              <a:t>7 TIPS FOR SUCCESS WHEN TAKING ONLINE COURSES</a:t>
            </a:r>
            <a:endParaRPr lang="en-US" dirty="0"/>
          </a:p>
          <a:p>
            <a:r>
              <a:rPr lang="en-US" dirty="0">
                <a:hlinkClick r:id="rId5"/>
              </a:rPr>
              <a:t>Teaching an Accessible Online Course</a:t>
            </a:r>
            <a:endParaRPr lang="en-US" dirty="0"/>
          </a:p>
          <a:p>
            <a:endParaRPr lang="en-US" dirty="0"/>
          </a:p>
        </p:txBody>
      </p:sp>
    </p:spTree>
    <p:extLst>
      <p:ext uri="{BB962C8B-B14F-4D97-AF65-F5344CB8AC3E}">
        <p14:creationId xmlns:p14="http://schemas.microsoft.com/office/powerpoint/2010/main" val="1883373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4B3FA-9EAC-0BF3-1AEF-0CFA372086DC}"/>
              </a:ext>
            </a:extLst>
          </p:cNvPr>
          <p:cNvSpPr>
            <a:spLocks noGrp="1"/>
          </p:cNvSpPr>
          <p:nvPr>
            <p:ph type="title"/>
          </p:nvPr>
        </p:nvSpPr>
        <p:spPr/>
        <p:txBody>
          <a:bodyPr/>
          <a:lstStyle/>
          <a:p>
            <a:pPr algn="ctr"/>
            <a:r>
              <a:rPr lang="en-US" dirty="0"/>
              <a:t>References</a:t>
            </a:r>
          </a:p>
        </p:txBody>
      </p:sp>
      <p:sp>
        <p:nvSpPr>
          <p:cNvPr id="3" name="Content Placeholder 2">
            <a:extLst>
              <a:ext uri="{FF2B5EF4-FFF2-40B4-BE49-F238E27FC236}">
                <a16:creationId xmlns:a16="http://schemas.microsoft.com/office/drawing/2014/main" id="{7F2EC906-23A7-2855-11E7-6DDDA3694B2B}"/>
              </a:ext>
            </a:extLst>
          </p:cNvPr>
          <p:cNvSpPr>
            <a:spLocks noGrp="1"/>
          </p:cNvSpPr>
          <p:nvPr>
            <p:ph idx="1"/>
          </p:nvPr>
        </p:nvSpPr>
        <p:spPr/>
        <p:txBody>
          <a:bodyPr>
            <a:normAutofit lnSpcReduction="10000"/>
          </a:bodyPr>
          <a:lstStyle/>
          <a:p>
            <a:pPr marL="0" indent="0">
              <a:spcBef>
                <a:spcPts val="0"/>
              </a:spcBef>
              <a:spcAft>
                <a:spcPts val="0"/>
              </a:spcAft>
              <a:buNone/>
              <a:defRPr/>
            </a:pPr>
            <a:r>
              <a:rPr lang="en-US" dirty="0">
                <a:solidFill>
                  <a:srgbClr val="92D050"/>
                </a:solidFill>
                <a:hlinkClick r:id="rId2">
                  <a:extLst>
                    <a:ext uri="{A12FA001-AC4F-418D-AE19-62706E023703}">
                      <ahyp:hlinkClr xmlns:ahyp="http://schemas.microsoft.com/office/drawing/2018/hyperlinkcolor" xmlns="" val="tx"/>
                    </a:ext>
                  </a:extLst>
                </a:hlinkClick>
              </a:rPr>
              <a:t>College Students With Disabilities on Online Learning Transition</a:t>
            </a:r>
            <a:endParaRPr lang="en-US" dirty="0">
              <a:solidFill>
                <a:srgbClr val="92D050"/>
              </a:solidFill>
            </a:endParaRPr>
          </a:p>
          <a:p>
            <a:pPr marL="0" indent="0">
              <a:spcBef>
                <a:spcPts val="0"/>
              </a:spcBef>
              <a:spcAft>
                <a:spcPts val="0"/>
              </a:spcAft>
              <a:buNone/>
            </a:pPr>
            <a:endParaRPr lang="en-US" dirty="0">
              <a:solidFill>
                <a:srgbClr val="92D050"/>
              </a:solidFill>
            </a:endParaRPr>
          </a:p>
          <a:p>
            <a:pPr marL="0" marR="0" lvl="0" indent="0" fontAlgn="auto">
              <a:spcBef>
                <a:spcPts val="0"/>
              </a:spcBef>
              <a:spcAft>
                <a:spcPts val="0"/>
              </a:spcAft>
              <a:buNone/>
              <a:tabLst/>
              <a:defRPr/>
            </a:pPr>
            <a:r>
              <a:rPr lang="en-US" dirty="0">
                <a:solidFill>
                  <a:srgbClr val="92D050"/>
                </a:solidFill>
                <a:hlinkClick r:id="rId3">
                  <a:extLst>
                    <a:ext uri="{A12FA001-AC4F-418D-AE19-62706E023703}">
                      <ahyp:hlinkClr xmlns:ahyp="http://schemas.microsoft.com/office/drawing/2018/hyperlinkcolor" xmlns="" val="tx"/>
                    </a:ext>
                  </a:extLst>
                </a:hlinkClick>
              </a:rPr>
              <a:t>How to Get the Transcript of a YouTube Video</a:t>
            </a:r>
            <a:endParaRPr lang="en-US" dirty="0">
              <a:solidFill>
                <a:srgbClr val="92D050"/>
              </a:solidFill>
            </a:endParaRPr>
          </a:p>
          <a:p>
            <a:pPr marL="0" marR="0" lvl="0" indent="0" fontAlgn="auto">
              <a:spcBef>
                <a:spcPts val="0"/>
              </a:spcBef>
              <a:spcAft>
                <a:spcPts val="0"/>
              </a:spcAft>
              <a:buNone/>
              <a:tabLst/>
              <a:defRPr/>
            </a:pPr>
            <a:endParaRPr lang="en-US" dirty="0">
              <a:solidFill>
                <a:srgbClr val="92D050"/>
              </a:solidFill>
            </a:endParaRPr>
          </a:p>
          <a:p>
            <a:pPr marL="0" marR="0" indent="0">
              <a:spcBef>
                <a:spcPts val="0"/>
              </a:spcBef>
              <a:spcAft>
                <a:spcPts val="0"/>
              </a:spcAft>
              <a:buNone/>
            </a:pPr>
            <a:r>
              <a:rPr lang="en-US" dirty="0">
                <a:solidFill>
                  <a:srgbClr val="92D050"/>
                </a:solidFill>
                <a:hlinkClick r:id="rId4">
                  <a:extLst>
                    <a:ext uri="{A12FA001-AC4F-418D-AE19-62706E023703}">
                      <ahyp:hlinkClr xmlns:ahyp="http://schemas.microsoft.com/office/drawing/2018/hyperlinkcolor" xmlns="" val="tx"/>
                    </a:ext>
                  </a:extLst>
                </a:hlinkClick>
              </a:rPr>
              <a:t>Listen to Your Word Documents</a:t>
            </a:r>
            <a:endParaRPr lang="en-US" dirty="0">
              <a:solidFill>
                <a:srgbClr val="92D050"/>
              </a:solidFill>
            </a:endParaRPr>
          </a:p>
          <a:p>
            <a:pPr marL="0" marR="0" indent="0">
              <a:spcBef>
                <a:spcPts val="0"/>
              </a:spcBef>
              <a:spcAft>
                <a:spcPts val="0"/>
              </a:spcAft>
              <a:buNone/>
            </a:pPr>
            <a:endParaRPr lang="en-US" dirty="0">
              <a:solidFill>
                <a:srgbClr val="92D050"/>
              </a:solidFill>
            </a:endParaRPr>
          </a:p>
          <a:p>
            <a:pPr marL="0" indent="0">
              <a:spcBef>
                <a:spcPts val="0"/>
              </a:spcBef>
              <a:spcAft>
                <a:spcPts val="0"/>
              </a:spcAft>
              <a:buNone/>
            </a:pPr>
            <a:r>
              <a:rPr lang="en-US" dirty="0">
                <a:solidFill>
                  <a:srgbClr val="92D050"/>
                </a:solidFill>
                <a:hlinkClick r:id="rId5">
                  <a:extLst>
                    <a:ext uri="{A12FA001-AC4F-418D-AE19-62706E023703}">
                      <ahyp:hlinkClr xmlns:ahyp="http://schemas.microsoft.com/office/drawing/2018/hyperlinkcolor" xmlns="" val="tx"/>
                    </a:ext>
                  </a:extLst>
                </a:hlinkClick>
              </a:rPr>
              <a:t>Make your Excel documents accessible to people with disabilities</a:t>
            </a:r>
            <a:endParaRPr lang="en-US" dirty="0">
              <a:solidFill>
                <a:srgbClr val="92D050"/>
              </a:solidFill>
            </a:endParaRPr>
          </a:p>
          <a:p>
            <a:pPr marL="0" indent="0">
              <a:spcBef>
                <a:spcPts val="0"/>
              </a:spcBef>
              <a:spcAft>
                <a:spcPts val="0"/>
              </a:spcAft>
              <a:buNone/>
            </a:pPr>
            <a:endParaRPr lang="en-US" dirty="0">
              <a:solidFill>
                <a:srgbClr val="92D050"/>
              </a:solidFill>
            </a:endParaRPr>
          </a:p>
          <a:p>
            <a:pPr marL="0" indent="0">
              <a:spcBef>
                <a:spcPts val="0"/>
              </a:spcBef>
              <a:spcAft>
                <a:spcPts val="0"/>
              </a:spcAft>
              <a:buNone/>
            </a:pPr>
            <a:r>
              <a:rPr lang="en-US" dirty="0">
                <a:solidFill>
                  <a:srgbClr val="92D050"/>
                </a:solidFill>
                <a:hlinkClick r:id="rId6">
                  <a:extLst>
                    <a:ext uri="{A12FA001-AC4F-418D-AE19-62706E023703}">
                      <ahyp:hlinkClr xmlns:ahyp="http://schemas.microsoft.com/office/drawing/2018/hyperlinkcolor" xmlns="" val="tx"/>
                    </a:ext>
                  </a:extLst>
                </a:hlinkClick>
              </a:rPr>
              <a:t>Online Learning Strategies for Students with Disabilities</a:t>
            </a:r>
            <a:endParaRPr lang="en-US" dirty="0">
              <a:solidFill>
                <a:srgbClr val="92D050"/>
              </a:solidFill>
            </a:endParaRPr>
          </a:p>
          <a:p>
            <a:pPr marL="0" indent="-914400">
              <a:buNone/>
            </a:pPr>
            <a:endParaRPr lang="en-US" sz="1400" dirty="0"/>
          </a:p>
          <a:p>
            <a:pPr marL="0" marR="0" indent="0">
              <a:lnSpc>
                <a:spcPct val="107000"/>
              </a:lnSpc>
              <a:spcBef>
                <a:spcPts val="0"/>
              </a:spcBef>
              <a:spcAft>
                <a:spcPts val="800"/>
              </a:spcAft>
              <a:buNone/>
            </a:pPr>
            <a:endPar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914400">
              <a:buNone/>
            </a:pPr>
            <a:endParaRPr lang="nn-NO" sz="1400" dirty="0"/>
          </a:p>
          <a:p>
            <a:pPr marL="0" indent="-914400">
              <a:buNone/>
            </a:pPr>
            <a:endParaRPr lang="en-US" sz="1400" dirty="0"/>
          </a:p>
          <a:p>
            <a:pPr marL="0" indent="-914400">
              <a:buNone/>
            </a:pPr>
            <a:endParaRPr lang="en-US" sz="1400" dirty="0"/>
          </a:p>
          <a:p>
            <a:pPr marL="0" indent="-914400">
              <a:buNone/>
            </a:pPr>
            <a:endParaRPr lang="en-US" dirty="0"/>
          </a:p>
          <a:p>
            <a:pPr marL="0" indent="-914400">
              <a:buNone/>
            </a:pPr>
            <a:endParaRPr lang="en-US" dirty="0"/>
          </a:p>
          <a:p>
            <a:pPr marL="0" indent="-914400">
              <a:buNone/>
            </a:pPr>
            <a:endParaRPr lang="en-US" dirty="0"/>
          </a:p>
        </p:txBody>
      </p:sp>
    </p:spTree>
    <p:extLst>
      <p:ext uri="{BB962C8B-B14F-4D97-AF65-F5344CB8AC3E}">
        <p14:creationId xmlns:p14="http://schemas.microsoft.com/office/powerpoint/2010/main" val="3936138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46259-41BA-0A41-410E-A0D249E822B2}"/>
              </a:ext>
            </a:extLst>
          </p:cNvPr>
          <p:cNvSpPr>
            <a:spLocks noGrp="1"/>
          </p:cNvSpPr>
          <p:nvPr>
            <p:ph type="title"/>
          </p:nvPr>
        </p:nvSpPr>
        <p:spPr/>
        <p:txBody>
          <a:bodyPr/>
          <a:lstStyle/>
          <a:p>
            <a:pPr algn="ctr"/>
            <a:r>
              <a:rPr lang="en-US"/>
              <a:t>References</a:t>
            </a:r>
            <a:endParaRPr lang="en-US" dirty="0"/>
          </a:p>
        </p:txBody>
      </p:sp>
      <p:sp>
        <p:nvSpPr>
          <p:cNvPr id="3" name="Content Placeholder 2">
            <a:extLst>
              <a:ext uri="{FF2B5EF4-FFF2-40B4-BE49-F238E27FC236}">
                <a16:creationId xmlns:a16="http://schemas.microsoft.com/office/drawing/2014/main" id="{2F4496FB-CB55-A1E6-42FF-13DA59B1F5A0}"/>
              </a:ext>
            </a:extLst>
          </p:cNvPr>
          <p:cNvSpPr>
            <a:spLocks noGrp="1"/>
          </p:cNvSpPr>
          <p:nvPr>
            <p:ph idx="1"/>
          </p:nvPr>
        </p:nvSpPr>
        <p:spPr/>
        <p:txBody>
          <a:bodyPr/>
          <a:lstStyle/>
          <a:p>
            <a:pPr marL="0" indent="0">
              <a:lnSpc>
                <a:spcPct val="90000"/>
              </a:lnSpc>
              <a:spcBef>
                <a:spcPts val="0"/>
              </a:spcBef>
              <a:spcAft>
                <a:spcPts val="0"/>
              </a:spcAft>
              <a:buNone/>
              <a:defRPr/>
            </a:pPr>
            <a:r>
              <a:rPr lang="en-US" dirty="0">
                <a:solidFill>
                  <a:srgbClr val="92D050"/>
                </a:solidFill>
                <a:hlinkClick r:id="rId2">
                  <a:extLst>
                    <a:ext uri="{A12FA001-AC4F-418D-AE19-62706E023703}">
                      <ahyp:hlinkClr xmlns:ahyp="http://schemas.microsoft.com/office/drawing/2018/hyperlinkcolor" xmlns="" val="tx"/>
                    </a:ext>
                  </a:extLst>
                </a:hlinkClick>
              </a:rPr>
              <a:t>7 TIPS FOR SUCCESS WHEN TAKING ONLINE COURSES</a:t>
            </a:r>
            <a:endParaRPr lang="en-US" dirty="0">
              <a:solidFill>
                <a:srgbClr val="92D050"/>
              </a:solidFill>
            </a:endParaRPr>
          </a:p>
          <a:p>
            <a:pPr marL="0" indent="0">
              <a:lnSpc>
                <a:spcPct val="90000"/>
              </a:lnSpc>
              <a:spcBef>
                <a:spcPts val="0"/>
              </a:spcBef>
              <a:spcAft>
                <a:spcPts val="0"/>
              </a:spcAft>
              <a:buNone/>
              <a:defRPr/>
            </a:pPr>
            <a:endParaRPr lang="en-US" sz="1400" dirty="0">
              <a:solidFill>
                <a:prstClr val="black"/>
              </a:solidFill>
              <a:latin typeface="Calibri" panose="020F0502020204030204"/>
            </a:endParaRPr>
          </a:p>
          <a:p>
            <a:pPr marL="0" indent="0">
              <a:lnSpc>
                <a:spcPct val="90000"/>
              </a:lnSpc>
              <a:spcBef>
                <a:spcPts val="0"/>
              </a:spcBef>
              <a:spcAft>
                <a:spcPts val="0"/>
              </a:spcAft>
              <a:buNone/>
              <a:defRPr/>
            </a:pPr>
            <a:r>
              <a:rPr lang="en-US" dirty="0">
                <a:solidFill>
                  <a:srgbClr val="92D050"/>
                </a:solidFill>
                <a:hlinkClick r:id="rId3">
                  <a:extLst>
                    <a:ext uri="{A12FA001-AC4F-418D-AE19-62706E023703}">
                      <ahyp:hlinkClr xmlns:ahyp="http://schemas.microsoft.com/office/drawing/2018/hyperlinkcolor" xmlns="" val="tx"/>
                    </a:ext>
                  </a:extLst>
                </a:hlinkClick>
              </a:rPr>
              <a:t>Teaching an Accessible Online Course</a:t>
            </a:r>
            <a:endParaRPr lang="en-US" dirty="0">
              <a:solidFill>
                <a:srgbClr val="92D050"/>
              </a:solidFill>
            </a:endParaRPr>
          </a:p>
          <a:p>
            <a:pPr marL="0" indent="0">
              <a:lnSpc>
                <a:spcPct val="90000"/>
              </a:lnSpc>
              <a:spcBef>
                <a:spcPts val="0"/>
              </a:spcBef>
              <a:spcAft>
                <a:spcPts val="0"/>
              </a:spcAft>
              <a:buNone/>
              <a:defRPr/>
            </a:pPr>
            <a:endParaRPr lang="en-US" sz="1400" dirty="0">
              <a:solidFill>
                <a:prstClr val="black"/>
              </a:solidFill>
              <a:latin typeface="Calibri" panose="020F0502020204030204"/>
            </a:endParaRPr>
          </a:p>
          <a:p>
            <a:pPr marL="0" indent="0">
              <a:lnSpc>
                <a:spcPct val="107000"/>
              </a:lnSpc>
              <a:spcBef>
                <a:spcPts val="0"/>
              </a:spcBef>
              <a:spcAft>
                <a:spcPts val="0"/>
              </a:spcAft>
              <a:buNone/>
              <a:defRPr/>
            </a:pPr>
            <a:r>
              <a:rPr lang="en-US" dirty="0">
                <a:solidFill>
                  <a:srgbClr val="92D050"/>
                </a:solidFill>
                <a:hlinkClick r:id="rId4">
                  <a:extLst>
                    <a:ext uri="{A12FA001-AC4F-418D-AE19-62706E023703}">
                      <ahyp:hlinkClr xmlns:ahyp="http://schemas.microsoft.com/office/drawing/2018/hyperlinkcolor" xmlns="" val="tx"/>
                    </a:ext>
                  </a:extLst>
                </a:hlinkClick>
              </a:rPr>
              <a:t>University of Washington Accessible Technology Webpage</a:t>
            </a:r>
            <a:endParaRPr lang="en-US" dirty="0">
              <a:solidFill>
                <a:srgbClr val="92D050"/>
              </a:solidFill>
            </a:endParaRPr>
          </a:p>
          <a:p>
            <a:pPr marL="0" indent="0">
              <a:lnSpc>
                <a:spcPct val="107000"/>
              </a:lnSpc>
              <a:spcBef>
                <a:spcPts val="0"/>
              </a:spcBef>
              <a:spcAft>
                <a:spcPts val="0"/>
              </a:spcAft>
              <a:buNone/>
              <a:defRPr/>
            </a:pPr>
            <a:endParaRPr lang="en-US" sz="1400" dirty="0">
              <a:solidFill>
                <a:prstClr val="black"/>
              </a:solidFill>
              <a:latin typeface="Calibri" panose="020F0502020204030204"/>
              <a:hlinkClick r:id="rId5"/>
            </a:endParaRPr>
          </a:p>
          <a:p>
            <a:pPr marL="0" indent="0">
              <a:lnSpc>
                <a:spcPct val="90000"/>
              </a:lnSpc>
              <a:spcBef>
                <a:spcPts val="0"/>
              </a:spcBef>
              <a:spcAft>
                <a:spcPts val="0"/>
              </a:spcAft>
              <a:buNone/>
              <a:defRPr/>
            </a:pPr>
            <a:r>
              <a:rPr lang="en-US" dirty="0">
                <a:solidFill>
                  <a:srgbClr val="92D050"/>
                </a:solidFill>
                <a:hlinkClick r:id="rId5">
                  <a:extLst>
                    <a:ext uri="{A12FA001-AC4F-418D-AE19-62706E023703}">
                      <ahyp:hlinkClr xmlns:ahyp="http://schemas.microsoft.com/office/drawing/2018/hyperlinkcolor" xmlns="" val="tx"/>
                    </a:ext>
                  </a:extLst>
                </a:hlinkClick>
              </a:rPr>
              <a:t>What I Wish Someone Told Me BEFORE Taking Online Classes</a:t>
            </a:r>
            <a:endParaRPr lang="en-US" dirty="0">
              <a:solidFill>
                <a:srgbClr val="92D050"/>
              </a:solidFill>
            </a:endParaRPr>
          </a:p>
          <a:p>
            <a:pPr marL="0" indent="0">
              <a:lnSpc>
                <a:spcPct val="90000"/>
              </a:lnSpc>
              <a:spcBef>
                <a:spcPts val="0"/>
              </a:spcBef>
              <a:spcAft>
                <a:spcPts val="0"/>
              </a:spcAft>
              <a:buNone/>
              <a:defRPr/>
            </a:pPr>
            <a:endParaRPr lang="en-US" dirty="0">
              <a:solidFill>
                <a:srgbClr val="92D050"/>
              </a:solidFill>
            </a:endParaRPr>
          </a:p>
          <a:p>
            <a:pPr marL="0" indent="0">
              <a:lnSpc>
                <a:spcPct val="90000"/>
              </a:lnSpc>
              <a:spcBef>
                <a:spcPts val="0"/>
              </a:spcBef>
              <a:spcAft>
                <a:spcPts val="0"/>
              </a:spcAft>
              <a:buNone/>
              <a:defRPr/>
            </a:pPr>
            <a:r>
              <a:rPr lang="en-US" dirty="0">
                <a:solidFill>
                  <a:srgbClr val="92D050"/>
                </a:solidFill>
                <a:hlinkClick r:id="rId6">
                  <a:extLst>
                    <a:ext uri="{A12FA001-AC4F-418D-AE19-62706E023703}">
                      <ahyp:hlinkClr xmlns:ahyp="http://schemas.microsoft.com/office/drawing/2018/hyperlinkcolor" xmlns="" val="tx"/>
                    </a:ext>
                  </a:extLst>
                </a:hlinkClick>
              </a:rPr>
              <a:t>Present with real-time, automatic captions or subtitles in PowerPoint</a:t>
            </a:r>
            <a:endParaRPr lang="en-US" dirty="0">
              <a:solidFill>
                <a:srgbClr val="92D050"/>
              </a:solidFill>
            </a:endParaRPr>
          </a:p>
          <a:p>
            <a:pPr marL="0" marR="0" lvl="1" indent="0" algn="l" defTabSz="914400" rtl="0" eaLnBrk="1" fontAlgn="auto" latinLnBrk="0" hangingPunct="1">
              <a:lnSpc>
                <a:spcPct val="90000"/>
              </a:lnSpc>
              <a:spcBef>
                <a:spcPts val="500"/>
              </a:spcBef>
              <a:spcAft>
                <a:spcPts val="0"/>
              </a:spcAft>
              <a:buClrTx/>
              <a:buSz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pPr>
            <a:endParaRPr lang="en-US" dirty="0"/>
          </a:p>
        </p:txBody>
      </p:sp>
    </p:spTree>
    <p:extLst>
      <p:ext uri="{BB962C8B-B14F-4D97-AF65-F5344CB8AC3E}">
        <p14:creationId xmlns:p14="http://schemas.microsoft.com/office/powerpoint/2010/main" val="2438627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ED2BD3-5481-FD59-7C48-463888DD9E2D}"/>
              </a:ext>
            </a:extLst>
          </p:cNvPr>
          <p:cNvSpPr>
            <a:spLocks noGrp="1"/>
          </p:cNvSpPr>
          <p:nvPr>
            <p:ph type="title"/>
          </p:nvPr>
        </p:nvSpPr>
        <p:spPr/>
        <p:txBody>
          <a:bodyPr/>
          <a:lstStyle/>
          <a:p>
            <a:pPr algn="ctr"/>
            <a:r>
              <a:rPr lang="en-US" dirty="0"/>
              <a:t>Points of Emphasis</a:t>
            </a:r>
          </a:p>
        </p:txBody>
      </p:sp>
      <p:sp>
        <p:nvSpPr>
          <p:cNvPr id="5" name="Content Placeholder 4">
            <a:extLst>
              <a:ext uri="{FF2B5EF4-FFF2-40B4-BE49-F238E27FC236}">
                <a16:creationId xmlns:a16="http://schemas.microsoft.com/office/drawing/2014/main" id="{978BED88-5179-02DB-0C99-B5D17BBB7EC3}"/>
              </a:ext>
            </a:extLst>
          </p:cNvPr>
          <p:cNvSpPr>
            <a:spLocks noGrp="1"/>
          </p:cNvSpPr>
          <p:nvPr>
            <p:ph idx="1"/>
          </p:nvPr>
        </p:nvSpPr>
        <p:spPr/>
        <p:txBody>
          <a:bodyPr/>
          <a:lstStyle/>
          <a:p>
            <a:r>
              <a:rPr lang="en-US" dirty="0"/>
              <a:t>Course Content</a:t>
            </a:r>
          </a:p>
          <a:p>
            <a:r>
              <a:rPr lang="en-US" dirty="0"/>
              <a:t>Engaging Students</a:t>
            </a:r>
          </a:p>
          <a:p>
            <a:r>
              <a:rPr lang="en-US" dirty="0"/>
              <a:t>Facilitating Accommodations</a:t>
            </a:r>
          </a:p>
          <a:p>
            <a:r>
              <a:rPr lang="en-US" dirty="0"/>
              <a:t>Additional Resources</a:t>
            </a:r>
          </a:p>
          <a:p>
            <a:r>
              <a:rPr lang="en-US" dirty="0"/>
              <a:t>Q&amp;A</a:t>
            </a:r>
          </a:p>
        </p:txBody>
      </p:sp>
    </p:spTree>
    <p:extLst>
      <p:ext uri="{BB962C8B-B14F-4D97-AF65-F5344CB8AC3E}">
        <p14:creationId xmlns:p14="http://schemas.microsoft.com/office/powerpoint/2010/main" val="3525374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41341-F6F9-87F4-64B6-9B7F1CA28D6B}"/>
              </a:ext>
            </a:extLst>
          </p:cNvPr>
          <p:cNvSpPr>
            <a:spLocks noGrp="1"/>
          </p:cNvSpPr>
          <p:nvPr>
            <p:ph type="title"/>
          </p:nvPr>
        </p:nvSpPr>
        <p:spPr/>
        <p:txBody>
          <a:bodyPr/>
          <a:lstStyle/>
          <a:p>
            <a:pPr algn="ctr"/>
            <a:r>
              <a:rPr lang="en-US" dirty="0"/>
              <a:t>Orlando Bloom</a:t>
            </a:r>
          </a:p>
        </p:txBody>
      </p:sp>
      <p:sp>
        <p:nvSpPr>
          <p:cNvPr id="3" name="Content Placeholder 2">
            <a:extLst>
              <a:ext uri="{FF2B5EF4-FFF2-40B4-BE49-F238E27FC236}">
                <a16:creationId xmlns:a16="http://schemas.microsoft.com/office/drawing/2014/main" id="{2CEEAE2B-AEAB-8E54-AD22-54F129CB6130}"/>
              </a:ext>
            </a:extLst>
          </p:cNvPr>
          <p:cNvSpPr>
            <a:spLocks noGrp="1"/>
          </p:cNvSpPr>
          <p:nvPr>
            <p:ph idx="1"/>
          </p:nvPr>
        </p:nvSpPr>
        <p:spPr/>
        <p:txBody>
          <a:bodyPr/>
          <a:lstStyle/>
          <a:p>
            <a:pPr marL="0" indent="0" algn="ctr">
              <a:buNone/>
            </a:pPr>
            <a:r>
              <a:rPr lang="en-US" b="0" i="0" dirty="0">
                <a:solidFill>
                  <a:srgbClr val="333333"/>
                </a:solidFill>
                <a:effectLst/>
                <a:latin typeface="Open Sans" panose="020B0606030504020204" pitchFamily="34" charset="0"/>
              </a:rPr>
              <a:t>“Creativity is the key for any child with dyslexia, or for anyone for that matter. Then you can think outside of the box. Teach them anything is attainable. Let them run with what you see is whatever they need to run with.”</a:t>
            </a:r>
          </a:p>
        </p:txBody>
      </p:sp>
    </p:spTree>
    <p:extLst>
      <p:ext uri="{BB962C8B-B14F-4D97-AF65-F5344CB8AC3E}">
        <p14:creationId xmlns:p14="http://schemas.microsoft.com/office/powerpoint/2010/main" val="3192094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0639F-95E7-CA6C-6567-932639AB273B}"/>
              </a:ext>
            </a:extLst>
          </p:cNvPr>
          <p:cNvSpPr>
            <a:spLocks noGrp="1"/>
          </p:cNvSpPr>
          <p:nvPr>
            <p:ph type="title"/>
          </p:nvPr>
        </p:nvSpPr>
        <p:spPr/>
        <p:txBody>
          <a:bodyPr/>
          <a:lstStyle/>
          <a:p>
            <a:pPr algn="ctr"/>
            <a:r>
              <a:rPr lang="en-US" dirty="0"/>
              <a:t>Accessible Course Content</a:t>
            </a:r>
          </a:p>
        </p:txBody>
      </p:sp>
      <p:sp>
        <p:nvSpPr>
          <p:cNvPr id="3" name="Content Placeholder 2">
            <a:extLst>
              <a:ext uri="{FF2B5EF4-FFF2-40B4-BE49-F238E27FC236}">
                <a16:creationId xmlns:a16="http://schemas.microsoft.com/office/drawing/2014/main" id="{274BC3EA-76E8-0662-2AE1-06D78AF4564F}"/>
              </a:ext>
            </a:extLst>
          </p:cNvPr>
          <p:cNvSpPr>
            <a:spLocks noGrp="1"/>
          </p:cNvSpPr>
          <p:nvPr>
            <p:ph sz="half" idx="1"/>
          </p:nvPr>
        </p:nvSpPr>
        <p:spPr/>
        <p:txBody>
          <a:bodyPr>
            <a:normAutofit lnSpcReduction="10000"/>
          </a:bodyPr>
          <a:lstStyle/>
          <a:p>
            <a:r>
              <a:rPr lang="en-US" dirty="0"/>
              <a:t>Documents/Resources</a:t>
            </a:r>
          </a:p>
          <a:p>
            <a:pPr lvl="1"/>
            <a:r>
              <a:rPr lang="en-US" sz="2800" dirty="0"/>
              <a:t>Word</a:t>
            </a:r>
          </a:p>
          <a:p>
            <a:pPr lvl="1"/>
            <a:r>
              <a:rPr lang="en-US" sz="2800" dirty="0"/>
              <a:t>PDF</a:t>
            </a:r>
          </a:p>
          <a:p>
            <a:pPr lvl="1"/>
            <a:r>
              <a:rPr lang="en-US" sz="2800" dirty="0"/>
              <a:t>PowerPoints</a:t>
            </a:r>
          </a:p>
          <a:p>
            <a:r>
              <a:rPr lang="en-US" dirty="0"/>
              <a:t>Videos</a:t>
            </a:r>
          </a:p>
          <a:p>
            <a:pPr lvl="1"/>
            <a:r>
              <a:rPr lang="en-US" sz="2800" dirty="0"/>
              <a:t>Close Captioning</a:t>
            </a:r>
          </a:p>
        </p:txBody>
      </p:sp>
      <p:sp>
        <p:nvSpPr>
          <p:cNvPr id="4" name="Content Placeholder 3">
            <a:extLst>
              <a:ext uri="{FF2B5EF4-FFF2-40B4-BE49-F238E27FC236}">
                <a16:creationId xmlns:a16="http://schemas.microsoft.com/office/drawing/2014/main" id="{10240AB6-686D-F4B7-CF6C-37957CF7E464}"/>
              </a:ext>
            </a:extLst>
          </p:cNvPr>
          <p:cNvSpPr>
            <a:spLocks noGrp="1"/>
          </p:cNvSpPr>
          <p:nvPr>
            <p:ph sz="half" idx="2"/>
          </p:nvPr>
        </p:nvSpPr>
        <p:spPr/>
        <p:txBody>
          <a:bodyPr>
            <a:normAutofit lnSpcReduction="10000"/>
          </a:bodyPr>
          <a:lstStyle/>
          <a:p>
            <a:r>
              <a:rPr lang="en-US" dirty="0"/>
              <a:t>Images</a:t>
            </a:r>
          </a:p>
          <a:p>
            <a:pPr lvl="1"/>
            <a:r>
              <a:rPr lang="en-US" sz="2800" dirty="0"/>
              <a:t>Alt Text</a:t>
            </a:r>
          </a:p>
          <a:p>
            <a:r>
              <a:rPr lang="en-US" dirty="0"/>
              <a:t>Tables</a:t>
            </a:r>
          </a:p>
          <a:p>
            <a:r>
              <a:rPr lang="en-US" dirty="0"/>
              <a:t>Google Docs – Accessibility Settings (Screen Reader Support)</a:t>
            </a:r>
          </a:p>
          <a:p>
            <a:r>
              <a:rPr lang="en-US" dirty="0"/>
              <a:t>Text Links</a:t>
            </a:r>
          </a:p>
        </p:txBody>
      </p:sp>
    </p:spTree>
    <p:extLst>
      <p:ext uri="{BB962C8B-B14F-4D97-AF65-F5344CB8AC3E}">
        <p14:creationId xmlns:p14="http://schemas.microsoft.com/office/powerpoint/2010/main" val="4254648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613B13-868C-0516-0DF6-0FCBDA6AFC66}"/>
              </a:ext>
            </a:extLst>
          </p:cNvPr>
          <p:cNvSpPr>
            <a:spLocks noGrp="1"/>
          </p:cNvSpPr>
          <p:nvPr>
            <p:ph type="title"/>
          </p:nvPr>
        </p:nvSpPr>
        <p:spPr/>
        <p:txBody>
          <a:bodyPr/>
          <a:lstStyle/>
          <a:p>
            <a:pPr algn="ctr"/>
            <a:r>
              <a:rPr lang="en-US" dirty="0"/>
              <a:t>Documents/Resources</a:t>
            </a:r>
          </a:p>
        </p:txBody>
      </p:sp>
      <p:sp>
        <p:nvSpPr>
          <p:cNvPr id="8" name="Content Placeholder 7">
            <a:extLst>
              <a:ext uri="{FF2B5EF4-FFF2-40B4-BE49-F238E27FC236}">
                <a16:creationId xmlns:a16="http://schemas.microsoft.com/office/drawing/2014/main" id="{AB3CEB5D-CB9D-2119-CB1D-C617A1DA734B}"/>
              </a:ext>
            </a:extLst>
          </p:cNvPr>
          <p:cNvSpPr>
            <a:spLocks noGrp="1"/>
          </p:cNvSpPr>
          <p:nvPr>
            <p:ph idx="1"/>
          </p:nvPr>
        </p:nvSpPr>
        <p:spPr/>
        <p:txBody>
          <a:bodyPr/>
          <a:lstStyle/>
          <a:p>
            <a:r>
              <a:rPr lang="en-US" dirty="0"/>
              <a:t>Word – Accessibility Checker</a:t>
            </a:r>
          </a:p>
          <a:p>
            <a:r>
              <a:rPr lang="en-US" dirty="0"/>
              <a:t>PowerPoints – Accessibility Checker; </a:t>
            </a:r>
            <a:r>
              <a:rPr lang="en-US" dirty="0">
                <a:hlinkClick r:id="rId2"/>
              </a:rPr>
              <a:t>Subtitles/Captions</a:t>
            </a:r>
            <a:endParaRPr lang="en-US" dirty="0"/>
          </a:p>
          <a:p>
            <a:r>
              <a:rPr lang="en-US" dirty="0"/>
              <a:t>PDF - Creation</a:t>
            </a:r>
          </a:p>
          <a:p>
            <a:endParaRPr lang="en-US" dirty="0"/>
          </a:p>
        </p:txBody>
      </p:sp>
      <p:pic>
        <p:nvPicPr>
          <p:cNvPr id="3" name="Picture 2" descr="Yellow speech bubble on blue background">
            <a:extLst>
              <a:ext uri="{FF2B5EF4-FFF2-40B4-BE49-F238E27FC236}">
                <a16:creationId xmlns:a16="http://schemas.microsoft.com/office/drawing/2014/main" id="{E54983C2-3A39-B26E-3580-3E0475EC7D1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015955" y="3742194"/>
            <a:ext cx="2701386" cy="1800924"/>
          </a:xfrm>
          <a:prstGeom prst="rect">
            <a:avLst/>
          </a:prstGeom>
        </p:spPr>
      </p:pic>
    </p:spTree>
    <p:extLst>
      <p:ext uri="{BB962C8B-B14F-4D97-AF65-F5344CB8AC3E}">
        <p14:creationId xmlns:p14="http://schemas.microsoft.com/office/powerpoint/2010/main" val="1729877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613B13-868C-0516-0DF6-0FCBDA6AFC66}"/>
              </a:ext>
            </a:extLst>
          </p:cNvPr>
          <p:cNvSpPr>
            <a:spLocks noGrp="1"/>
          </p:cNvSpPr>
          <p:nvPr>
            <p:ph type="title"/>
          </p:nvPr>
        </p:nvSpPr>
        <p:spPr/>
        <p:txBody>
          <a:bodyPr/>
          <a:lstStyle/>
          <a:p>
            <a:pPr algn="ctr"/>
            <a:r>
              <a:rPr lang="en-US" dirty="0"/>
              <a:t>Videos</a:t>
            </a:r>
          </a:p>
        </p:txBody>
      </p:sp>
      <p:sp>
        <p:nvSpPr>
          <p:cNvPr id="8" name="Content Placeholder 7">
            <a:extLst>
              <a:ext uri="{FF2B5EF4-FFF2-40B4-BE49-F238E27FC236}">
                <a16:creationId xmlns:a16="http://schemas.microsoft.com/office/drawing/2014/main" id="{AB3CEB5D-CB9D-2119-CB1D-C617A1DA734B}"/>
              </a:ext>
            </a:extLst>
          </p:cNvPr>
          <p:cNvSpPr>
            <a:spLocks noGrp="1"/>
          </p:cNvSpPr>
          <p:nvPr>
            <p:ph idx="1"/>
          </p:nvPr>
        </p:nvSpPr>
        <p:spPr/>
        <p:txBody>
          <a:bodyPr/>
          <a:lstStyle/>
          <a:p>
            <a:r>
              <a:rPr lang="en-US" dirty="0"/>
              <a:t>Closed Captioning Available</a:t>
            </a:r>
          </a:p>
        </p:txBody>
      </p:sp>
      <p:pic>
        <p:nvPicPr>
          <p:cNvPr id="3" name="Picture 2" descr="Man wearing black t-shirt and headset sitting in front of orange and black keyboard in dimly lit room with blue walls">
            <a:extLst>
              <a:ext uri="{FF2B5EF4-FFF2-40B4-BE49-F238E27FC236}">
                <a16:creationId xmlns:a16="http://schemas.microsoft.com/office/drawing/2014/main" id="{F846414D-45C8-A528-50DD-A3F27DAA4E8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338917" y="3158836"/>
            <a:ext cx="3934258" cy="2622839"/>
          </a:xfrm>
          <a:prstGeom prst="rect">
            <a:avLst/>
          </a:prstGeom>
        </p:spPr>
      </p:pic>
    </p:spTree>
    <p:extLst>
      <p:ext uri="{BB962C8B-B14F-4D97-AF65-F5344CB8AC3E}">
        <p14:creationId xmlns:p14="http://schemas.microsoft.com/office/powerpoint/2010/main" val="1492236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613B13-868C-0516-0DF6-0FCBDA6AFC66}"/>
              </a:ext>
            </a:extLst>
          </p:cNvPr>
          <p:cNvSpPr>
            <a:spLocks noGrp="1"/>
          </p:cNvSpPr>
          <p:nvPr>
            <p:ph type="title"/>
          </p:nvPr>
        </p:nvSpPr>
        <p:spPr/>
        <p:txBody>
          <a:bodyPr/>
          <a:lstStyle/>
          <a:p>
            <a:pPr algn="ctr"/>
            <a:r>
              <a:rPr lang="en-US" dirty="0"/>
              <a:t>Images</a:t>
            </a:r>
          </a:p>
        </p:txBody>
      </p:sp>
      <p:sp>
        <p:nvSpPr>
          <p:cNvPr id="8" name="Content Placeholder 7">
            <a:extLst>
              <a:ext uri="{FF2B5EF4-FFF2-40B4-BE49-F238E27FC236}">
                <a16:creationId xmlns:a16="http://schemas.microsoft.com/office/drawing/2014/main" id="{AB3CEB5D-CB9D-2119-CB1D-C617A1DA734B}"/>
              </a:ext>
            </a:extLst>
          </p:cNvPr>
          <p:cNvSpPr>
            <a:spLocks noGrp="1"/>
          </p:cNvSpPr>
          <p:nvPr>
            <p:ph idx="1"/>
          </p:nvPr>
        </p:nvSpPr>
        <p:spPr/>
        <p:txBody>
          <a:bodyPr/>
          <a:lstStyle/>
          <a:p>
            <a:r>
              <a:rPr lang="en-US" dirty="0"/>
              <a:t>Alt Text</a:t>
            </a:r>
          </a:p>
        </p:txBody>
      </p:sp>
      <p:pic>
        <p:nvPicPr>
          <p:cNvPr id="3" name="Picture 2" descr="Architects working on landscape plans, conceptual site plan, and architectural drawings on transparent paper">
            <a:extLst>
              <a:ext uri="{FF2B5EF4-FFF2-40B4-BE49-F238E27FC236}">
                <a16:creationId xmlns:a16="http://schemas.microsoft.com/office/drawing/2014/main" id="{56810A53-8643-22DD-763F-4E1E1A6C68F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574195" y="2854394"/>
            <a:ext cx="4747131" cy="3021474"/>
          </a:xfrm>
          <a:prstGeom prst="rect">
            <a:avLst/>
          </a:prstGeom>
        </p:spPr>
      </p:pic>
    </p:spTree>
    <p:extLst>
      <p:ext uri="{BB962C8B-B14F-4D97-AF65-F5344CB8AC3E}">
        <p14:creationId xmlns:p14="http://schemas.microsoft.com/office/powerpoint/2010/main" val="911027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613B13-868C-0516-0DF6-0FCBDA6AFC66}"/>
              </a:ext>
            </a:extLst>
          </p:cNvPr>
          <p:cNvSpPr>
            <a:spLocks noGrp="1"/>
          </p:cNvSpPr>
          <p:nvPr>
            <p:ph type="title"/>
          </p:nvPr>
        </p:nvSpPr>
        <p:spPr/>
        <p:txBody>
          <a:bodyPr/>
          <a:lstStyle/>
          <a:p>
            <a:pPr algn="ctr"/>
            <a:r>
              <a:rPr lang="en-US"/>
              <a:t>Tables</a:t>
            </a:r>
            <a:endParaRPr lang="en-US" dirty="0"/>
          </a:p>
        </p:txBody>
      </p:sp>
      <p:sp>
        <p:nvSpPr>
          <p:cNvPr id="8" name="Content Placeholder 7">
            <a:extLst>
              <a:ext uri="{FF2B5EF4-FFF2-40B4-BE49-F238E27FC236}">
                <a16:creationId xmlns:a16="http://schemas.microsoft.com/office/drawing/2014/main" id="{AB3CEB5D-CB9D-2119-CB1D-C617A1DA734B}"/>
              </a:ext>
            </a:extLst>
          </p:cNvPr>
          <p:cNvSpPr>
            <a:spLocks noGrp="1"/>
          </p:cNvSpPr>
          <p:nvPr>
            <p:ph idx="1"/>
          </p:nvPr>
        </p:nvSpPr>
        <p:spPr/>
        <p:txBody>
          <a:bodyPr/>
          <a:lstStyle/>
          <a:p>
            <a:r>
              <a:rPr lang="en-US"/>
              <a:t>Reading Order</a:t>
            </a:r>
          </a:p>
          <a:p>
            <a:r>
              <a:rPr lang="en-US"/>
              <a:t>Merged/Split Cells</a:t>
            </a:r>
            <a:endParaRPr lang="en-US" dirty="0"/>
          </a:p>
        </p:txBody>
      </p:sp>
      <p:pic>
        <p:nvPicPr>
          <p:cNvPr id="4" name="Picture 3" descr="Angled shot of pen on a graph">
            <a:extLst>
              <a:ext uri="{FF2B5EF4-FFF2-40B4-BE49-F238E27FC236}">
                <a16:creationId xmlns:a16="http://schemas.microsoft.com/office/drawing/2014/main" id="{29C835DE-6484-08B3-AF64-598C0550C47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460284" y="2848106"/>
            <a:ext cx="4104882" cy="2736588"/>
          </a:xfrm>
          <a:prstGeom prst="rect">
            <a:avLst/>
          </a:prstGeom>
        </p:spPr>
      </p:pic>
    </p:spTree>
    <p:extLst>
      <p:ext uri="{BB962C8B-B14F-4D97-AF65-F5344CB8AC3E}">
        <p14:creationId xmlns:p14="http://schemas.microsoft.com/office/powerpoint/2010/main" val="3710774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613B13-868C-0516-0DF6-0FCBDA6AFC66}"/>
              </a:ext>
            </a:extLst>
          </p:cNvPr>
          <p:cNvSpPr>
            <a:spLocks noGrp="1"/>
          </p:cNvSpPr>
          <p:nvPr>
            <p:ph type="title"/>
          </p:nvPr>
        </p:nvSpPr>
        <p:spPr/>
        <p:txBody>
          <a:bodyPr/>
          <a:lstStyle/>
          <a:p>
            <a:pPr algn="ctr"/>
            <a:r>
              <a:rPr lang="en-US" dirty="0"/>
              <a:t>Google Docs</a:t>
            </a:r>
          </a:p>
        </p:txBody>
      </p:sp>
      <p:pic>
        <p:nvPicPr>
          <p:cNvPr id="3" name="Picture 2" descr="Bubble sheet test paper and pencil">
            <a:extLst>
              <a:ext uri="{FF2B5EF4-FFF2-40B4-BE49-F238E27FC236}">
                <a16:creationId xmlns:a16="http://schemas.microsoft.com/office/drawing/2014/main" id="{911963A2-FD06-4C76-B022-09308313FC1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721028" y="2779825"/>
            <a:ext cx="4749943" cy="3082360"/>
          </a:xfrm>
          <a:prstGeom prst="rect">
            <a:avLst/>
          </a:prstGeom>
        </p:spPr>
      </p:pic>
    </p:spTree>
    <p:extLst>
      <p:ext uri="{BB962C8B-B14F-4D97-AF65-F5344CB8AC3E}">
        <p14:creationId xmlns:p14="http://schemas.microsoft.com/office/powerpoint/2010/main" val="395488692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F36E8B49E75C45898B25229869265D" ma:contentTypeVersion="11" ma:contentTypeDescription="Create a new document." ma:contentTypeScope="" ma:versionID="b02886042477b4b2c45d8318dcf923b0">
  <xsd:schema xmlns:xsd="http://www.w3.org/2001/XMLSchema" xmlns:xs="http://www.w3.org/2001/XMLSchema" xmlns:p="http://schemas.microsoft.com/office/2006/metadata/properties" xmlns:ns3="d3bea1a5-9ca5-4272-8a40-718f4723693c" targetNamespace="http://schemas.microsoft.com/office/2006/metadata/properties" ma:root="true" ma:fieldsID="545eccca6769e98113d15d93d586fac6" ns3:_="">
    <xsd:import namespace="d3bea1a5-9ca5-4272-8a40-718f4723693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bea1a5-9ca5-4272-8a40-718f472369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B905DD7-F19F-4B3B-B2EC-AE3E9432E0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bea1a5-9ca5-4272-8a40-718f472369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A2063CA-86D1-48A3-8E1E-243C7173C628}">
  <ds:schemaRefs>
    <ds:schemaRef ds:uri="http://schemas.microsoft.com/sharepoint/v3/contenttype/forms"/>
  </ds:schemaRefs>
</ds:datastoreItem>
</file>

<file path=customXml/itemProps3.xml><?xml version="1.0" encoding="utf-8"?>
<ds:datastoreItem xmlns:ds="http://schemas.openxmlformats.org/officeDocument/2006/customXml" ds:itemID="{F5966A92-154A-465E-AF2C-C307A681C0B5}">
  <ds:schemaRefs>
    <ds:schemaRef ds:uri="http://purl.org/dc/elements/1.1/"/>
    <ds:schemaRef ds:uri="http://www.w3.org/XML/1998/namespace"/>
    <ds:schemaRef ds:uri="http://purl.org/dc/dcmitype/"/>
    <ds:schemaRef ds:uri="http://schemas.openxmlformats.org/package/2006/metadata/core-properties"/>
    <ds:schemaRef ds:uri="http://schemas.microsoft.com/office/2006/documentManagement/types"/>
    <ds:schemaRef ds:uri="http://purl.org/dc/terms/"/>
    <ds:schemaRef ds:uri="http://schemas.microsoft.com/office/2006/metadata/properties"/>
    <ds:schemaRef ds:uri="http://schemas.microsoft.com/office/infopath/2007/PartnerControls"/>
    <ds:schemaRef ds:uri="d3bea1a5-9ca5-4272-8a40-718f4723693c"/>
  </ds:schemaRefs>
</ds:datastoreItem>
</file>

<file path=docProps/app.xml><?xml version="1.0" encoding="utf-8"?>
<Properties xmlns="http://schemas.openxmlformats.org/officeDocument/2006/extended-properties" xmlns:vt="http://schemas.openxmlformats.org/officeDocument/2006/docPropsVTypes">
  <Template>Organic</Template>
  <TotalTime>134</TotalTime>
  <Words>414</Words>
  <Application>Microsoft Office PowerPoint</Application>
  <PresentationFormat>Widescreen</PresentationFormat>
  <Paragraphs>85</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Garamond</vt:lpstr>
      <vt:lpstr>Open Sans</vt:lpstr>
      <vt:lpstr>Times New Roman</vt:lpstr>
      <vt:lpstr>Organic</vt:lpstr>
      <vt:lpstr>Strategies and Resources for Engaging Students with Disabilities</vt:lpstr>
      <vt:lpstr>Points of Emphasis</vt:lpstr>
      <vt:lpstr>Orlando Bloom</vt:lpstr>
      <vt:lpstr>Accessible Course Content</vt:lpstr>
      <vt:lpstr>Documents/Resources</vt:lpstr>
      <vt:lpstr>Videos</vt:lpstr>
      <vt:lpstr>Images</vt:lpstr>
      <vt:lpstr>Tables</vt:lpstr>
      <vt:lpstr>Google Docs</vt:lpstr>
      <vt:lpstr>Text Links</vt:lpstr>
      <vt:lpstr>Engaging Students</vt:lpstr>
      <vt:lpstr>Cui Bono?</vt:lpstr>
      <vt:lpstr>Facilitating Approved Accommodations</vt:lpstr>
      <vt:lpstr>Additional Resources</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Strategies and Resources for Engaging Students with Disabilities</dc:title>
  <dc:creator>Chris McPherson</dc:creator>
  <cp:lastModifiedBy>Donna Schuler</cp:lastModifiedBy>
  <cp:revision>6</cp:revision>
  <dcterms:created xsi:type="dcterms:W3CDTF">2022-06-07T20:10:42Z</dcterms:created>
  <dcterms:modified xsi:type="dcterms:W3CDTF">2022-06-13T19:39:04Z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0x01010013F36E8B49E75C45898B25229869265D</vt:lpwstr>
  </property>
</Properties>
</file>